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1"/>
  </p:notesMasterIdLst>
  <p:sldIdLst>
    <p:sldId id="256" r:id="rId2"/>
    <p:sldId id="257" r:id="rId3"/>
    <p:sldId id="261" r:id="rId4"/>
    <p:sldId id="258" r:id="rId5"/>
    <p:sldId id="271" r:id="rId6"/>
    <p:sldId id="276" r:id="rId7"/>
    <p:sldId id="270" r:id="rId8"/>
    <p:sldId id="307" r:id="rId9"/>
    <p:sldId id="308" r:id="rId10"/>
    <p:sldId id="263" r:id="rId11"/>
    <p:sldId id="311" r:id="rId12"/>
    <p:sldId id="283" r:id="rId13"/>
    <p:sldId id="312" r:id="rId14"/>
    <p:sldId id="310" r:id="rId15"/>
    <p:sldId id="313" r:id="rId16"/>
    <p:sldId id="314" r:id="rId17"/>
    <p:sldId id="305" r:id="rId18"/>
    <p:sldId id="268" r:id="rId19"/>
    <p:sldId id="278" r:id="rId20"/>
    <p:sldId id="285" r:id="rId21"/>
    <p:sldId id="286" r:id="rId22"/>
    <p:sldId id="287" r:id="rId23"/>
    <p:sldId id="288" r:id="rId24"/>
    <p:sldId id="264" r:id="rId25"/>
    <p:sldId id="259" r:id="rId26"/>
    <p:sldId id="289" r:id="rId27"/>
    <p:sldId id="290" r:id="rId28"/>
    <p:sldId id="292" r:id="rId29"/>
    <p:sldId id="293" r:id="rId30"/>
    <p:sldId id="294" r:id="rId31"/>
    <p:sldId id="296" r:id="rId32"/>
    <p:sldId id="297" r:id="rId33"/>
    <p:sldId id="298" r:id="rId34"/>
    <p:sldId id="269" r:id="rId35"/>
    <p:sldId id="299" r:id="rId36"/>
    <p:sldId id="300" r:id="rId37"/>
    <p:sldId id="302" r:id="rId38"/>
    <p:sldId id="301"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94660"/>
  </p:normalViewPr>
  <p:slideViewPr>
    <p:cSldViewPr snapToGrid="0">
      <p:cViewPr varScale="1">
        <p:scale>
          <a:sx n="91" d="100"/>
          <a:sy n="91" d="100"/>
        </p:scale>
        <p:origin x="33"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illermo Navarro" userId="074a68ef452ced70" providerId="LiveId" clId="{DEF179F6-F33B-42E6-919A-24E375A17CD6}"/>
    <pc:docChg chg="undo custSel addSld delSld modSld sldOrd">
      <pc:chgData name="Guillermo Navarro" userId="074a68ef452ced70" providerId="LiveId" clId="{DEF179F6-F33B-42E6-919A-24E375A17CD6}" dt="2022-01-13T09:09:16.197" v="7437" actId="20577"/>
      <pc:docMkLst>
        <pc:docMk/>
      </pc:docMkLst>
      <pc:sldChg chg="modSp mod modNotesTx">
        <pc:chgData name="Guillermo Navarro" userId="074a68ef452ced70" providerId="LiveId" clId="{DEF179F6-F33B-42E6-919A-24E375A17CD6}" dt="2022-01-13T09:09:16.197" v="7437" actId="20577"/>
        <pc:sldMkLst>
          <pc:docMk/>
          <pc:sldMk cId="1475993841" sldId="256"/>
        </pc:sldMkLst>
        <pc:spChg chg="mod">
          <ac:chgData name="Guillermo Navarro" userId="074a68ef452ced70" providerId="LiveId" clId="{DEF179F6-F33B-42E6-919A-24E375A17CD6}" dt="2022-01-02T05:59:51.190" v="2053" actId="20577"/>
          <ac:spMkLst>
            <pc:docMk/>
            <pc:sldMk cId="1475993841" sldId="256"/>
            <ac:spMk id="2" creationId="{0380C8FE-05FB-4DA5-AA1C-E8B461CD3CA7}"/>
          </ac:spMkLst>
        </pc:spChg>
      </pc:sldChg>
      <pc:sldChg chg="modSp mod">
        <pc:chgData name="Guillermo Navarro" userId="074a68ef452ced70" providerId="LiveId" clId="{DEF179F6-F33B-42E6-919A-24E375A17CD6}" dt="2022-01-02T06:17:07.084" v="3703" actId="6549"/>
        <pc:sldMkLst>
          <pc:docMk/>
          <pc:sldMk cId="2679420796" sldId="257"/>
        </pc:sldMkLst>
        <pc:spChg chg="mod">
          <ac:chgData name="Guillermo Navarro" userId="074a68ef452ced70" providerId="LiveId" clId="{DEF179F6-F33B-42E6-919A-24E375A17CD6}" dt="2022-01-02T06:17:07.084" v="3703" actId="6549"/>
          <ac:spMkLst>
            <pc:docMk/>
            <pc:sldMk cId="2679420796" sldId="257"/>
            <ac:spMk id="3" creationId="{DDBFC2CA-319E-4F60-9CCD-50FBC6FFF7A7}"/>
          </ac:spMkLst>
        </pc:spChg>
      </pc:sldChg>
      <pc:sldChg chg="modSp mod modNotes modNotesTx">
        <pc:chgData name="Guillermo Navarro" userId="074a68ef452ced70" providerId="LiveId" clId="{DEF179F6-F33B-42E6-919A-24E375A17CD6}" dt="2022-01-03T13:22:43.558" v="7168" actId="5793"/>
        <pc:sldMkLst>
          <pc:docMk/>
          <pc:sldMk cId="2947717743" sldId="258"/>
        </pc:sldMkLst>
        <pc:spChg chg="mod">
          <ac:chgData name="Guillermo Navarro" userId="074a68ef452ced70" providerId="LiveId" clId="{DEF179F6-F33B-42E6-919A-24E375A17CD6}" dt="2022-01-02T06:00:46.663" v="2094" actId="20577"/>
          <ac:spMkLst>
            <pc:docMk/>
            <pc:sldMk cId="2947717743" sldId="258"/>
            <ac:spMk id="2" creationId="{94849286-0ED0-45EA-8B96-16B8E7360D83}"/>
          </ac:spMkLst>
        </pc:spChg>
        <pc:spChg chg="mod">
          <ac:chgData name="Guillermo Navarro" userId="074a68ef452ced70" providerId="LiveId" clId="{DEF179F6-F33B-42E6-919A-24E375A17CD6}" dt="2022-01-03T13:22:43.558" v="7168" actId="5793"/>
          <ac:spMkLst>
            <pc:docMk/>
            <pc:sldMk cId="2947717743" sldId="258"/>
            <ac:spMk id="3" creationId="{8B445880-826D-442B-AF9F-C37355965D21}"/>
          </ac:spMkLst>
        </pc:spChg>
      </pc:sldChg>
      <pc:sldChg chg="del">
        <pc:chgData name="Guillermo Navarro" userId="074a68ef452ced70" providerId="LiveId" clId="{DEF179F6-F33B-42E6-919A-24E375A17CD6}" dt="2022-01-02T05:24:06.601" v="80" actId="47"/>
        <pc:sldMkLst>
          <pc:docMk/>
          <pc:sldMk cId="994973606" sldId="260"/>
        </pc:sldMkLst>
      </pc:sldChg>
      <pc:sldChg chg="modSp mod">
        <pc:chgData name="Guillermo Navarro" userId="074a68ef452ced70" providerId="LiveId" clId="{DEF179F6-F33B-42E6-919A-24E375A17CD6}" dt="2022-01-02T06:17:19.213" v="3722" actId="20577"/>
        <pc:sldMkLst>
          <pc:docMk/>
          <pc:sldMk cId="666413013" sldId="261"/>
        </pc:sldMkLst>
        <pc:spChg chg="mod">
          <ac:chgData name="Guillermo Navarro" userId="074a68ef452ced70" providerId="LiveId" clId="{DEF179F6-F33B-42E6-919A-24E375A17CD6}" dt="2022-01-02T06:17:19.213" v="3722" actId="20577"/>
          <ac:spMkLst>
            <pc:docMk/>
            <pc:sldMk cId="666413013" sldId="261"/>
            <ac:spMk id="9" creationId="{8119F45C-526B-4F41-9E2B-5B4A0E7164A2}"/>
          </ac:spMkLst>
        </pc:spChg>
        <pc:spChg chg="mod">
          <ac:chgData name="Guillermo Navarro" userId="074a68ef452ced70" providerId="LiveId" clId="{DEF179F6-F33B-42E6-919A-24E375A17CD6}" dt="2022-01-02T06:17:15.358" v="3719" actId="20577"/>
          <ac:spMkLst>
            <pc:docMk/>
            <pc:sldMk cId="666413013" sldId="261"/>
            <ac:spMk id="10" creationId="{39CE03CF-C458-4B69-9B51-B66F63F854A7}"/>
          </ac:spMkLst>
        </pc:spChg>
      </pc:sldChg>
      <pc:sldChg chg="modSp add mod">
        <pc:chgData name="Guillermo Navarro" userId="074a68ef452ced70" providerId="LiveId" clId="{DEF179F6-F33B-42E6-919A-24E375A17CD6}" dt="2022-01-02T05:23:20.657" v="29" actId="20577"/>
        <pc:sldMkLst>
          <pc:docMk/>
          <pc:sldMk cId="3116568654" sldId="262"/>
        </pc:sldMkLst>
        <pc:spChg chg="mod">
          <ac:chgData name="Guillermo Navarro" userId="074a68ef452ced70" providerId="LiveId" clId="{DEF179F6-F33B-42E6-919A-24E375A17CD6}" dt="2022-01-02T05:23:16.691" v="12" actId="20577"/>
          <ac:spMkLst>
            <pc:docMk/>
            <pc:sldMk cId="3116568654" sldId="262"/>
            <ac:spMk id="9" creationId="{8119F45C-526B-4F41-9E2B-5B4A0E7164A2}"/>
          </ac:spMkLst>
        </pc:spChg>
        <pc:spChg chg="mod">
          <ac:chgData name="Guillermo Navarro" userId="074a68ef452ced70" providerId="LiveId" clId="{DEF179F6-F33B-42E6-919A-24E375A17CD6}" dt="2022-01-02T05:23:20.657" v="29" actId="20577"/>
          <ac:spMkLst>
            <pc:docMk/>
            <pc:sldMk cId="3116568654" sldId="262"/>
            <ac:spMk id="10" creationId="{39CE03CF-C458-4B69-9B51-B66F63F854A7}"/>
          </ac:spMkLst>
        </pc:spChg>
      </pc:sldChg>
      <pc:sldChg chg="modSp add mod">
        <pc:chgData name="Guillermo Navarro" userId="074a68ef452ced70" providerId="LiveId" clId="{DEF179F6-F33B-42E6-919A-24E375A17CD6}" dt="2022-01-02T05:23:35.994" v="59" actId="20577"/>
        <pc:sldMkLst>
          <pc:docMk/>
          <pc:sldMk cId="312121535" sldId="263"/>
        </pc:sldMkLst>
        <pc:spChg chg="mod">
          <ac:chgData name="Guillermo Navarro" userId="074a68ef452ced70" providerId="LiveId" clId="{DEF179F6-F33B-42E6-919A-24E375A17CD6}" dt="2022-01-02T05:23:31.801" v="42" actId="20577"/>
          <ac:spMkLst>
            <pc:docMk/>
            <pc:sldMk cId="312121535" sldId="263"/>
            <ac:spMk id="9" creationId="{8119F45C-526B-4F41-9E2B-5B4A0E7164A2}"/>
          </ac:spMkLst>
        </pc:spChg>
        <pc:spChg chg="mod">
          <ac:chgData name="Guillermo Navarro" userId="074a68ef452ced70" providerId="LiveId" clId="{DEF179F6-F33B-42E6-919A-24E375A17CD6}" dt="2022-01-02T05:23:35.994" v="59" actId="20577"/>
          <ac:spMkLst>
            <pc:docMk/>
            <pc:sldMk cId="312121535" sldId="263"/>
            <ac:spMk id="10" creationId="{39CE03CF-C458-4B69-9B51-B66F63F854A7}"/>
          </ac:spMkLst>
        </pc:spChg>
      </pc:sldChg>
      <pc:sldChg chg="modSp add mod">
        <pc:chgData name="Guillermo Navarro" userId="074a68ef452ced70" providerId="LiveId" clId="{DEF179F6-F33B-42E6-919A-24E375A17CD6}" dt="2022-01-02T05:24:30.516" v="90" actId="20577"/>
        <pc:sldMkLst>
          <pc:docMk/>
          <pc:sldMk cId="2344830035" sldId="264"/>
        </pc:sldMkLst>
        <pc:spChg chg="mod">
          <ac:chgData name="Guillermo Navarro" userId="074a68ef452ced70" providerId="LiveId" clId="{DEF179F6-F33B-42E6-919A-24E375A17CD6}" dt="2022-01-02T05:24:30.516" v="90" actId="20577"/>
          <ac:spMkLst>
            <pc:docMk/>
            <pc:sldMk cId="2344830035" sldId="264"/>
            <ac:spMk id="9" creationId="{8119F45C-526B-4F41-9E2B-5B4A0E7164A2}"/>
          </ac:spMkLst>
        </pc:spChg>
      </pc:sldChg>
      <pc:sldChg chg="modSp add mod">
        <pc:chgData name="Guillermo Navarro" userId="074a68ef452ced70" providerId="LiveId" clId="{DEF179F6-F33B-42E6-919A-24E375A17CD6}" dt="2022-01-02T05:23:51.287" v="76" actId="20577"/>
        <pc:sldMkLst>
          <pc:docMk/>
          <pc:sldMk cId="762690027" sldId="265"/>
        </pc:sldMkLst>
        <pc:spChg chg="mod">
          <ac:chgData name="Guillermo Navarro" userId="074a68ef452ced70" providerId="LiveId" clId="{DEF179F6-F33B-42E6-919A-24E375A17CD6}" dt="2022-01-02T05:23:51.287" v="76" actId="20577"/>
          <ac:spMkLst>
            <pc:docMk/>
            <pc:sldMk cId="762690027" sldId="265"/>
            <ac:spMk id="10" creationId="{39CE03CF-C458-4B69-9B51-B66F63F854A7}"/>
          </ac:spMkLst>
        </pc:spChg>
      </pc:sldChg>
      <pc:sldChg chg="add">
        <pc:chgData name="Guillermo Navarro" userId="074a68ef452ced70" providerId="LiveId" clId="{DEF179F6-F33B-42E6-919A-24E375A17CD6}" dt="2022-01-02T05:23:59.543" v="77"/>
        <pc:sldMkLst>
          <pc:docMk/>
          <pc:sldMk cId="3929411198" sldId="266"/>
        </pc:sldMkLst>
      </pc:sldChg>
      <pc:sldChg chg="addSp delSp modSp add mod">
        <pc:chgData name="Guillermo Navarro" userId="074a68ef452ced70" providerId="LiveId" clId="{DEF179F6-F33B-42E6-919A-24E375A17CD6}" dt="2022-01-02T18:15:21.716" v="6841" actId="6549"/>
        <pc:sldMkLst>
          <pc:docMk/>
          <pc:sldMk cId="388522513" sldId="267"/>
        </pc:sldMkLst>
        <pc:spChg chg="mod">
          <ac:chgData name="Guillermo Navarro" userId="074a68ef452ced70" providerId="LiveId" clId="{DEF179F6-F33B-42E6-919A-24E375A17CD6}" dt="2022-01-02T18:14:56.538" v="6818" actId="1076"/>
          <ac:spMkLst>
            <pc:docMk/>
            <pc:sldMk cId="388522513" sldId="267"/>
            <ac:spMk id="2" creationId="{94849286-0ED0-45EA-8B96-16B8E7360D83}"/>
          </ac:spMkLst>
        </pc:spChg>
        <pc:spChg chg="del">
          <ac:chgData name="Guillermo Navarro" userId="074a68ef452ced70" providerId="LiveId" clId="{DEF179F6-F33B-42E6-919A-24E375A17CD6}" dt="2022-01-02T05:27:07.942" v="168" actId="3680"/>
          <ac:spMkLst>
            <pc:docMk/>
            <pc:sldMk cId="388522513" sldId="267"/>
            <ac:spMk id="3" creationId="{8B445880-826D-442B-AF9F-C37355965D21}"/>
          </ac:spMkLst>
        </pc:spChg>
        <pc:graphicFrameChg chg="add mod ord modGraphic">
          <ac:chgData name="Guillermo Navarro" userId="074a68ef452ced70" providerId="LiveId" clId="{DEF179F6-F33B-42E6-919A-24E375A17CD6}" dt="2022-01-02T18:15:21.716" v="6841" actId="6549"/>
          <ac:graphicFrameMkLst>
            <pc:docMk/>
            <pc:sldMk cId="388522513" sldId="267"/>
            <ac:graphicFrameMk id="4" creationId="{AF49C12C-0EDF-4AB8-A706-41BFA11754F1}"/>
          </ac:graphicFrameMkLst>
        </pc:graphicFrameChg>
      </pc:sldChg>
      <pc:sldChg chg="add">
        <pc:chgData name="Guillermo Navarro" userId="074a68ef452ced70" providerId="LiveId" clId="{DEF179F6-F33B-42E6-919A-24E375A17CD6}" dt="2022-01-02T05:24:04.531" v="79"/>
        <pc:sldMkLst>
          <pc:docMk/>
          <pc:sldMk cId="2204411960" sldId="268"/>
        </pc:sldMkLst>
      </pc:sldChg>
      <pc:sldChg chg="modSp add mod">
        <pc:chgData name="Guillermo Navarro" userId="074a68ef452ced70" providerId="LiveId" clId="{DEF179F6-F33B-42E6-919A-24E375A17CD6}" dt="2022-01-02T05:24:48.265" v="110" actId="20577"/>
        <pc:sldMkLst>
          <pc:docMk/>
          <pc:sldMk cId="1160260715" sldId="269"/>
        </pc:sldMkLst>
        <pc:spChg chg="mod">
          <ac:chgData name="Guillermo Navarro" userId="074a68ef452ced70" providerId="LiveId" clId="{DEF179F6-F33B-42E6-919A-24E375A17CD6}" dt="2022-01-02T05:24:48.265" v="110" actId="20577"/>
          <ac:spMkLst>
            <pc:docMk/>
            <pc:sldMk cId="1160260715" sldId="269"/>
            <ac:spMk id="9" creationId="{8119F45C-526B-4F41-9E2B-5B4A0E7164A2}"/>
          </ac:spMkLst>
        </pc:spChg>
      </pc:sldChg>
      <pc:sldChg chg="modSp new mod">
        <pc:chgData name="Guillermo Navarro" userId="074a68ef452ced70" providerId="LiveId" clId="{DEF179F6-F33B-42E6-919A-24E375A17CD6}" dt="2022-01-02T05:25:35.139" v="127" actId="20577"/>
        <pc:sldMkLst>
          <pc:docMk/>
          <pc:sldMk cId="845307826" sldId="270"/>
        </pc:sldMkLst>
        <pc:spChg chg="mod">
          <ac:chgData name="Guillermo Navarro" userId="074a68ef452ced70" providerId="LiveId" clId="{DEF179F6-F33B-42E6-919A-24E375A17CD6}" dt="2022-01-02T05:25:35.139" v="127" actId="20577"/>
          <ac:spMkLst>
            <pc:docMk/>
            <pc:sldMk cId="845307826" sldId="270"/>
            <ac:spMk id="2" creationId="{048525EC-D347-40C8-8FCA-8DCBD9268B29}"/>
          </ac:spMkLst>
        </pc:spChg>
      </pc:sldChg>
      <pc:sldChg chg="modSp add mod">
        <pc:chgData name="Guillermo Navarro" userId="074a68ef452ced70" providerId="LiveId" clId="{DEF179F6-F33B-42E6-919A-24E375A17CD6}" dt="2022-01-02T06:17:28.778" v="3740" actId="20577"/>
        <pc:sldMkLst>
          <pc:docMk/>
          <pc:sldMk cId="3872934922" sldId="271"/>
        </pc:sldMkLst>
        <pc:spChg chg="mod">
          <ac:chgData name="Guillermo Navarro" userId="074a68ef452ced70" providerId="LiveId" clId="{DEF179F6-F33B-42E6-919A-24E375A17CD6}" dt="2022-01-02T06:17:28.778" v="3740" actId="20577"/>
          <ac:spMkLst>
            <pc:docMk/>
            <pc:sldMk cId="3872934922" sldId="271"/>
            <ac:spMk id="10" creationId="{39CE03CF-C458-4B69-9B51-B66F63F854A7}"/>
          </ac:spMkLst>
        </pc:spChg>
      </pc:sldChg>
      <pc:sldChg chg="new del">
        <pc:chgData name="Guillermo Navarro" userId="074a68ef452ced70" providerId="LiveId" clId="{DEF179F6-F33B-42E6-919A-24E375A17CD6}" dt="2022-01-02T18:05:23.560" v="6224" actId="47"/>
        <pc:sldMkLst>
          <pc:docMk/>
          <pc:sldMk cId="2675413371" sldId="272"/>
        </pc:sldMkLst>
      </pc:sldChg>
      <pc:sldChg chg="modSp new del mod">
        <pc:chgData name="Guillermo Navarro" userId="074a68ef452ced70" providerId="LiveId" clId="{DEF179F6-F33B-42E6-919A-24E375A17CD6}" dt="2022-01-02T17:58:42.941" v="6221" actId="2696"/>
        <pc:sldMkLst>
          <pc:docMk/>
          <pc:sldMk cId="3600699008" sldId="272"/>
        </pc:sldMkLst>
        <pc:spChg chg="mod">
          <ac:chgData name="Guillermo Navarro" userId="074a68ef452ced70" providerId="LiveId" clId="{DEF179F6-F33B-42E6-919A-24E375A17CD6}" dt="2022-01-02T17:44:07.343" v="4934" actId="20577"/>
          <ac:spMkLst>
            <pc:docMk/>
            <pc:sldMk cId="3600699008" sldId="272"/>
            <ac:spMk id="2" creationId="{85B2E172-53F4-429C-94A2-C709CB1F0F20}"/>
          </ac:spMkLst>
        </pc:spChg>
        <pc:spChg chg="mod">
          <ac:chgData name="Guillermo Navarro" userId="074a68ef452ced70" providerId="LiveId" clId="{DEF179F6-F33B-42E6-919A-24E375A17CD6}" dt="2022-01-02T17:44:41.451" v="4982"/>
          <ac:spMkLst>
            <pc:docMk/>
            <pc:sldMk cId="3600699008" sldId="272"/>
            <ac:spMk id="3" creationId="{17AD4781-8E39-42EA-ABA6-5A9819424164}"/>
          </ac:spMkLst>
        </pc:spChg>
      </pc:sldChg>
      <pc:sldChg chg="modSp new del mod">
        <pc:chgData name="Guillermo Navarro" userId="074a68ef452ced70" providerId="LiveId" clId="{DEF179F6-F33B-42E6-919A-24E375A17CD6}" dt="2022-01-02T17:44:40.686" v="4980" actId="680"/>
        <pc:sldMkLst>
          <pc:docMk/>
          <pc:sldMk cId="1488988372" sldId="273"/>
        </pc:sldMkLst>
        <pc:spChg chg="mod">
          <ac:chgData name="Guillermo Navarro" userId="074a68ef452ced70" providerId="LiveId" clId="{DEF179F6-F33B-42E6-919A-24E375A17CD6}" dt="2022-01-02T17:44:40.291" v="4978" actId="20577"/>
          <ac:spMkLst>
            <pc:docMk/>
            <pc:sldMk cId="1488988372" sldId="273"/>
            <ac:spMk id="2" creationId="{217DC2FB-26A8-4A90-B1BC-397CF21352D0}"/>
          </ac:spMkLst>
        </pc:spChg>
        <pc:spChg chg="mod">
          <ac:chgData name="Guillermo Navarro" userId="074a68ef452ced70" providerId="LiveId" clId="{DEF179F6-F33B-42E6-919A-24E375A17CD6}" dt="2022-01-02T17:44:40.456" v="4979"/>
          <ac:spMkLst>
            <pc:docMk/>
            <pc:sldMk cId="1488988372" sldId="273"/>
            <ac:spMk id="3" creationId="{71E4351C-D4F3-402E-A426-6D4713EE7E03}"/>
          </ac:spMkLst>
        </pc:spChg>
      </pc:sldChg>
      <pc:sldChg chg="addSp delSp modSp add mod ord">
        <pc:chgData name="Guillermo Navarro" userId="074a68ef452ced70" providerId="LiveId" clId="{DEF179F6-F33B-42E6-919A-24E375A17CD6}" dt="2022-01-02T18:15:28.736" v="6843"/>
        <pc:sldMkLst>
          <pc:docMk/>
          <pc:sldMk cId="2247500818" sldId="273"/>
        </pc:sldMkLst>
        <pc:spChg chg="mod">
          <ac:chgData name="Guillermo Navarro" userId="074a68ef452ced70" providerId="LiveId" clId="{DEF179F6-F33B-42E6-919A-24E375A17CD6}" dt="2022-01-02T18:05:43.238" v="6247" actId="20577"/>
          <ac:spMkLst>
            <pc:docMk/>
            <pc:sldMk cId="2247500818" sldId="273"/>
            <ac:spMk id="2" creationId="{94849286-0ED0-45EA-8B96-16B8E7360D83}"/>
          </ac:spMkLst>
        </pc:spChg>
        <pc:spChg chg="del mod">
          <ac:chgData name="Guillermo Navarro" userId="074a68ef452ced70" providerId="LiveId" clId="{DEF179F6-F33B-42E6-919A-24E375A17CD6}" dt="2022-01-02T18:06:00.448" v="6251" actId="478"/>
          <ac:spMkLst>
            <pc:docMk/>
            <pc:sldMk cId="2247500818" sldId="273"/>
            <ac:spMk id="3" creationId="{8B445880-826D-442B-AF9F-C37355965D21}"/>
          </ac:spMkLst>
        </pc:spChg>
        <pc:graphicFrameChg chg="add mod modGraphic">
          <ac:chgData name="Guillermo Navarro" userId="074a68ef452ced70" providerId="LiveId" clId="{DEF179F6-F33B-42E6-919A-24E375A17CD6}" dt="2022-01-02T18:11:07.381" v="6687" actId="20577"/>
          <ac:graphicFrameMkLst>
            <pc:docMk/>
            <pc:sldMk cId="2247500818" sldId="273"/>
            <ac:graphicFrameMk id="4" creationId="{2FD45BE0-2C37-4F5B-8F1F-B330482736FE}"/>
          </ac:graphicFrameMkLst>
        </pc:graphicFrameChg>
      </pc:sldChg>
      <pc:sldChg chg="modSp add del mod">
        <pc:chgData name="Guillermo Navarro" userId="074a68ef452ced70" providerId="LiveId" clId="{DEF179F6-F33B-42E6-919A-24E375A17CD6}" dt="2022-01-02T18:16:09.465" v="6876" actId="47"/>
        <pc:sldMkLst>
          <pc:docMk/>
          <pc:sldMk cId="4244704065" sldId="274"/>
        </pc:sldMkLst>
        <pc:spChg chg="mod">
          <ac:chgData name="Guillermo Navarro" userId="074a68ef452ced70" providerId="LiveId" clId="{DEF179F6-F33B-42E6-919A-24E375A17CD6}" dt="2022-01-02T18:15:54.949" v="6874" actId="1076"/>
          <ac:spMkLst>
            <pc:docMk/>
            <pc:sldMk cId="4244704065" sldId="274"/>
            <ac:spMk id="2" creationId="{94849286-0ED0-45EA-8B96-16B8E7360D83}"/>
          </ac:spMkLst>
        </pc:spChg>
      </pc:sldChg>
      <pc:sldChg chg="addSp delSp modSp add mod">
        <pc:chgData name="Guillermo Navarro" userId="074a68ef452ced70" providerId="LiveId" clId="{DEF179F6-F33B-42E6-919A-24E375A17CD6}" dt="2022-01-02T18:21:57.832" v="7165" actId="13239"/>
        <pc:sldMkLst>
          <pc:docMk/>
          <pc:sldMk cId="435947560" sldId="275"/>
        </pc:sldMkLst>
        <pc:spChg chg="mod">
          <ac:chgData name="Guillermo Navarro" userId="074a68ef452ced70" providerId="LiveId" clId="{DEF179F6-F33B-42E6-919A-24E375A17CD6}" dt="2022-01-02T18:16:20.176" v="6901" actId="20577"/>
          <ac:spMkLst>
            <pc:docMk/>
            <pc:sldMk cId="435947560" sldId="275"/>
            <ac:spMk id="2" creationId="{94849286-0ED0-45EA-8B96-16B8E7360D83}"/>
          </ac:spMkLst>
        </pc:spChg>
        <pc:spChg chg="add del mod">
          <ac:chgData name="Guillermo Navarro" userId="074a68ef452ced70" providerId="LiveId" clId="{DEF179F6-F33B-42E6-919A-24E375A17CD6}" dt="2022-01-02T18:16:29.819" v="6904" actId="478"/>
          <ac:spMkLst>
            <pc:docMk/>
            <pc:sldMk cId="435947560" sldId="275"/>
            <ac:spMk id="5" creationId="{5ACBCD4E-BE3B-42F0-B062-B6699B02B8CE}"/>
          </ac:spMkLst>
        </pc:spChg>
        <pc:graphicFrameChg chg="del modGraphic">
          <ac:chgData name="Guillermo Navarro" userId="074a68ef452ced70" providerId="LiveId" clId="{DEF179F6-F33B-42E6-919A-24E375A17CD6}" dt="2022-01-02T18:16:25.182" v="6903" actId="478"/>
          <ac:graphicFrameMkLst>
            <pc:docMk/>
            <pc:sldMk cId="435947560" sldId="275"/>
            <ac:graphicFrameMk id="4" creationId="{AF49C12C-0EDF-4AB8-A706-41BFA11754F1}"/>
          </ac:graphicFrameMkLst>
        </pc:graphicFrameChg>
        <pc:graphicFrameChg chg="add mod modGraphic">
          <ac:chgData name="Guillermo Navarro" userId="074a68ef452ced70" providerId="LiveId" clId="{DEF179F6-F33B-42E6-919A-24E375A17CD6}" dt="2022-01-02T18:21:57.832" v="7165" actId="13239"/>
          <ac:graphicFrameMkLst>
            <pc:docMk/>
            <pc:sldMk cId="435947560" sldId="275"/>
            <ac:graphicFrameMk id="6" creationId="{B820863D-1401-4439-BA6B-770DE21E3850}"/>
          </ac:graphicFrameMkLst>
        </pc:graphicFrameChg>
      </pc:sldChg>
      <pc:sldChg chg="modSp add del mod">
        <pc:chgData name="Guillermo Navarro" userId="074a68ef452ced70" providerId="LiveId" clId="{DEF179F6-F33B-42E6-919A-24E375A17CD6}" dt="2022-01-02T18:21:28.016" v="7164" actId="2696"/>
        <pc:sldMkLst>
          <pc:docMk/>
          <pc:sldMk cId="1973701865" sldId="276"/>
        </pc:sldMkLst>
        <pc:spChg chg="mod">
          <ac:chgData name="Guillermo Navarro" userId="074a68ef452ced70" providerId="LiveId" clId="{DEF179F6-F33B-42E6-919A-24E375A17CD6}" dt="2022-01-02T18:16:50.251" v="6916" actId="20577"/>
          <ac:spMkLst>
            <pc:docMk/>
            <pc:sldMk cId="1973701865" sldId="276"/>
            <ac:spMk id="2" creationId="{94849286-0ED0-45EA-8B96-16B8E7360D83}"/>
          </ac:spMkLst>
        </pc:spChg>
        <pc:spChg chg="mod">
          <ac:chgData name="Guillermo Navarro" userId="074a68ef452ced70" providerId="LiveId" clId="{DEF179F6-F33B-42E6-919A-24E375A17CD6}" dt="2022-01-02T18:18:29.675" v="7040" actId="20577"/>
          <ac:spMkLst>
            <pc:docMk/>
            <pc:sldMk cId="1973701865" sldId="276"/>
            <ac:spMk id="3" creationId="{8B445880-826D-442B-AF9F-C37355965D21}"/>
          </ac:spMkLst>
        </pc:spChg>
      </pc:sldChg>
      <pc:sldChg chg="new del">
        <pc:chgData name="Guillermo Navarro" userId="074a68ef452ced70" providerId="LiveId" clId="{DEF179F6-F33B-42E6-919A-24E375A17CD6}" dt="2022-01-02T18:16:41.959" v="6906" actId="680"/>
        <pc:sldMkLst>
          <pc:docMk/>
          <pc:sldMk cId="3397310436" sldId="276"/>
        </pc:sldMkLst>
      </pc:sldChg>
      <pc:sldChg chg="modSp mod">
        <pc:chgData name="Guillermo Navarro" userId="074a68ef452ced70" providerId="LiveId" clId="{DEF179F6-F33B-42E6-919A-24E375A17CD6}" dt="2022-01-12T19:01:37.201" v="7432" actId="20577"/>
        <pc:sldMkLst>
          <pc:docMk/>
          <pc:sldMk cId="4275109940" sldId="276"/>
        </pc:sldMkLst>
        <pc:spChg chg="mod">
          <ac:chgData name="Guillermo Navarro" userId="074a68ef452ced70" providerId="LiveId" clId="{DEF179F6-F33B-42E6-919A-24E375A17CD6}" dt="2022-01-12T19:01:37.201" v="7432" actId="20577"/>
          <ac:spMkLst>
            <pc:docMk/>
            <pc:sldMk cId="4275109940" sldId="276"/>
            <ac:spMk id="3" creationId="{6F8A0F10-E557-42AA-B65B-BAE5ACD1B53B}"/>
          </ac:spMkLst>
        </pc:spChg>
      </pc:sldChg>
    </pc:docChg>
  </pc:docChgLst>
  <pc:docChgLst>
    <pc:chgData name="Guillermo Navarro" userId="074a68ef452ced70" providerId="LiveId" clId="{776245C6-6FAB-4D32-B212-AEEAD0B6412B}"/>
    <pc:docChg chg="undo redo custSel addSld delSld modSld sldOrd modShowInfo">
      <pc:chgData name="Guillermo Navarro" userId="074a68ef452ced70" providerId="LiveId" clId="{776245C6-6FAB-4D32-B212-AEEAD0B6412B}" dt="2022-01-11T19:52:08.055" v="28176" actId="27636"/>
      <pc:docMkLst>
        <pc:docMk/>
      </pc:docMkLst>
      <pc:sldChg chg="addSp modSp mod">
        <pc:chgData name="Guillermo Navarro" userId="074a68ef452ced70" providerId="LiveId" clId="{776245C6-6FAB-4D32-B212-AEEAD0B6412B}" dt="2022-01-08T14:38:27.836" v="5686" actId="255"/>
        <pc:sldMkLst>
          <pc:docMk/>
          <pc:sldMk cId="1475993841" sldId="256"/>
        </pc:sldMkLst>
        <pc:spChg chg="mod">
          <ac:chgData name="Guillermo Navarro" userId="074a68ef452ced70" providerId="LiveId" clId="{776245C6-6FAB-4D32-B212-AEEAD0B6412B}" dt="2022-01-08T10:52:24.245" v="6" actId="404"/>
          <ac:spMkLst>
            <pc:docMk/>
            <pc:sldMk cId="1475993841" sldId="256"/>
            <ac:spMk id="2" creationId="{0380C8FE-05FB-4DA5-AA1C-E8B461CD3CA7}"/>
          </ac:spMkLst>
        </pc:spChg>
        <pc:spChg chg="mod">
          <ac:chgData name="Guillermo Navarro" userId="074a68ef452ced70" providerId="LiveId" clId="{776245C6-6FAB-4D32-B212-AEEAD0B6412B}" dt="2022-01-08T14:38:27.836" v="5686" actId="255"/>
          <ac:spMkLst>
            <pc:docMk/>
            <pc:sldMk cId="1475993841" sldId="256"/>
            <ac:spMk id="3" creationId="{5D657BB8-06D8-40E6-A2D4-DD0C2C7C8751}"/>
          </ac:spMkLst>
        </pc:spChg>
        <pc:picChg chg="add mod">
          <ac:chgData name="Guillermo Navarro" userId="074a68ef452ced70" providerId="LiveId" clId="{776245C6-6FAB-4D32-B212-AEEAD0B6412B}" dt="2022-01-08T14:35:09.091" v="5645" actId="1076"/>
          <ac:picMkLst>
            <pc:docMk/>
            <pc:sldMk cId="1475993841" sldId="256"/>
            <ac:picMk id="4" creationId="{0B26866F-B04A-4416-9945-C4E8E9B5CB34}"/>
          </ac:picMkLst>
        </pc:picChg>
      </pc:sldChg>
      <pc:sldChg chg="modSp mod">
        <pc:chgData name="Guillermo Navarro" userId="074a68ef452ced70" providerId="LiveId" clId="{776245C6-6FAB-4D32-B212-AEEAD0B6412B}" dt="2022-01-09T21:46:15.456" v="27753" actId="6549"/>
        <pc:sldMkLst>
          <pc:docMk/>
          <pc:sldMk cId="2679420796" sldId="257"/>
        </pc:sldMkLst>
        <pc:spChg chg="mod">
          <ac:chgData name="Guillermo Navarro" userId="074a68ef452ced70" providerId="LiveId" clId="{776245C6-6FAB-4D32-B212-AEEAD0B6412B}" dt="2022-01-09T21:46:15.456" v="27753" actId="6549"/>
          <ac:spMkLst>
            <pc:docMk/>
            <pc:sldMk cId="2679420796" sldId="257"/>
            <ac:spMk id="3" creationId="{DDBFC2CA-319E-4F60-9CCD-50FBC6FFF7A7}"/>
          </ac:spMkLst>
        </pc:spChg>
      </pc:sldChg>
      <pc:sldChg chg="modSp add del mod">
        <pc:chgData name="Guillermo Navarro" userId="074a68ef452ced70" providerId="LiveId" clId="{776245C6-6FAB-4D32-B212-AEEAD0B6412B}" dt="2022-01-11T18:51:49.766" v="27754" actId="13926"/>
        <pc:sldMkLst>
          <pc:docMk/>
          <pc:sldMk cId="2947717743" sldId="258"/>
        </pc:sldMkLst>
        <pc:spChg chg="mod">
          <ac:chgData name="Guillermo Navarro" userId="074a68ef452ced70" providerId="LiveId" clId="{776245C6-6FAB-4D32-B212-AEEAD0B6412B}" dt="2022-01-08T11:09:26.687" v="38" actId="20577"/>
          <ac:spMkLst>
            <pc:docMk/>
            <pc:sldMk cId="2947717743" sldId="258"/>
            <ac:spMk id="2" creationId="{94849286-0ED0-45EA-8B96-16B8E7360D83}"/>
          </ac:spMkLst>
        </pc:spChg>
        <pc:spChg chg="mod">
          <ac:chgData name="Guillermo Navarro" userId="074a68ef452ced70" providerId="LiveId" clId="{776245C6-6FAB-4D32-B212-AEEAD0B6412B}" dt="2022-01-11T18:51:49.766" v="27754" actId="13926"/>
          <ac:spMkLst>
            <pc:docMk/>
            <pc:sldMk cId="2947717743" sldId="258"/>
            <ac:spMk id="3" creationId="{8B445880-826D-442B-AF9F-C37355965D21}"/>
          </ac:spMkLst>
        </pc:spChg>
      </pc:sldChg>
      <pc:sldChg chg="modSp mod">
        <pc:chgData name="Guillermo Navarro" userId="074a68ef452ced70" providerId="LiveId" clId="{776245C6-6FAB-4D32-B212-AEEAD0B6412B}" dt="2022-01-08T18:47:49.558" v="18264" actId="113"/>
        <pc:sldMkLst>
          <pc:docMk/>
          <pc:sldMk cId="994303475" sldId="259"/>
        </pc:sldMkLst>
        <pc:spChg chg="mod">
          <ac:chgData name="Guillermo Navarro" userId="074a68ef452ced70" providerId="LiveId" clId="{776245C6-6FAB-4D32-B212-AEEAD0B6412B}" dt="2022-01-08T18:38:04.074" v="17203" actId="20577"/>
          <ac:spMkLst>
            <pc:docMk/>
            <pc:sldMk cId="994303475" sldId="259"/>
            <ac:spMk id="2" creationId="{FFF71C06-89CB-427E-A36E-7D972025F6A3}"/>
          </ac:spMkLst>
        </pc:spChg>
        <pc:spChg chg="mod">
          <ac:chgData name="Guillermo Navarro" userId="074a68ef452ced70" providerId="LiveId" clId="{776245C6-6FAB-4D32-B212-AEEAD0B6412B}" dt="2022-01-08T18:47:49.558" v="18264" actId="113"/>
          <ac:spMkLst>
            <pc:docMk/>
            <pc:sldMk cId="994303475" sldId="259"/>
            <ac:spMk id="3" creationId="{10A3279D-8BF0-448D-97C3-152C9D967AF0}"/>
          </ac:spMkLst>
        </pc:spChg>
      </pc:sldChg>
      <pc:sldChg chg="addSp delSp modSp del mod">
        <pc:chgData name="Guillermo Navarro" userId="074a68ef452ced70" providerId="LiveId" clId="{776245C6-6FAB-4D32-B212-AEEAD0B6412B}" dt="2022-01-09T21:45:32.740" v="27689" actId="2696"/>
        <pc:sldMkLst>
          <pc:docMk/>
          <pc:sldMk cId="3116568654" sldId="262"/>
        </pc:sldMkLst>
        <pc:spChg chg="add del mod">
          <ac:chgData name="Guillermo Navarro" userId="074a68ef452ced70" providerId="LiveId" clId="{776245C6-6FAB-4D32-B212-AEEAD0B6412B}" dt="2022-01-09T17:41:21.315" v="26304" actId="478"/>
          <ac:spMkLst>
            <pc:docMk/>
            <pc:sldMk cId="3116568654" sldId="262"/>
            <ac:spMk id="3" creationId="{185A0ED0-1BDD-43C6-9DF3-247FF7B0986D}"/>
          </ac:spMkLst>
        </pc:spChg>
        <pc:spChg chg="add mod">
          <ac:chgData name="Guillermo Navarro" userId="074a68ef452ced70" providerId="LiveId" clId="{776245C6-6FAB-4D32-B212-AEEAD0B6412B}" dt="2022-01-09T18:08:49.822" v="26472" actId="6549"/>
          <ac:spMkLst>
            <pc:docMk/>
            <pc:sldMk cId="3116568654" sldId="262"/>
            <ac:spMk id="6" creationId="{7C0F7927-EBC0-401D-8CB4-DE11C02038B9}"/>
          </ac:spMkLst>
        </pc:spChg>
        <pc:spChg chg="mod">
          <ac:chgData name="Guillermo Navarro" userId="074a68ef452ced70" providerId="LiveId" clId="{776245C6-6FAB-4D32-B212-AEEAD0B6412B}" dt="2022-01-09T18:08:31.259" v="26447" actId="20577"/>
          <ac:spMkLst>
            <pc:docMk/>
            <pc:sldMk cId="3116568654" sldId="262"/>
            <ac:spMk id="9" creationId="{8119F45C-526B-4F41-9E2B-5B4A0E7164A2}"/>
          </ac:spMkLst>
        </pc:spChg>
        <pc:spChg chg="del">
          <ac:chgData name="Guillermo Navarro" userId="074a68ef452ced70" providerId="LiveId" clId="{776245C6-6FAB-4D32-B212-AEEAD0B6412B}" dt="2022-01-09T17:41:18.962" v="26303" actId="478"/>
          <ac:spMkLst>
            <pc:docMk/>
            <pc:sldMk cId="3116568654" sldId="262"/>
            <ac:spMk id="10" creationId="{39CE03CF-C458-4B69-9B51-B66F63F854A7}"/>
          </ac:spMkLst>
        </pc:spChg>
      </pc:sldChg>
      <pc:sldChg chg="modSp del mod">
        <pc:chgData name="Guillermo Navarro" userId="074a68ef452ced70" providerId="LiveId" clId="{776245C6-6FAB-4D32-B212-AEEAD0B6412B}" dt="2022-01-09T18:08:03.250" v="26402" actId="2696"/>
        <pc:sldMkLst>
          <pc:docMk/>
          <pc:sldMk cId="312121535" sldId="263"/>
        </pc:sldMkLst>
        <pc:spChg chg="mod">
          <ac:chgData name="Guillermo Navarro" userId="074a68ef452ced70" providerId="LiveId" clId="{776245C6-6FAB-4D32-B212-AEEAD0B6412B}" dt="2022-01-08T16:25:26.935" v="14470" actId="20577"/>
          <ac:spMkLst>
            <pc:docMk/>
            <pc:sldMk cId="312121535" sldId="263"/>
            <ac:spMk id="10" creationId="{39CE03CF-C458-4B69-9B51-B66F63F854A7}"/>
          </ac:spMkLst>
        </pc:spChg>
      </pc:sldChg>
      <pc:sldChg chg="modSp add mod">
        <pc:chgData name="Guillermo Navarro" userId="074a68ef452ced70" providerId="LiveId" clId="{776245C6-6FAB-4D32-B212-AEEAD0B6412B}" dt="2022-01-09T18:11:51.424" v="26497" actId="20577"/>
        <pc:sldMkLst>
          <pc:docMk/>
          <pc:sldMk cId="3389829584" sldId="263"/>
        </pc:sldMkLst>
        <pc:spChg chg="mod">
          <ac:chgData name="Guillermo Navarro" userId="074a68ef452ced70" providerId="LiveId" clId="{776245C6-6FAB-4D32-B212-AEEAD0B6412B}" dt="2022-01-09T18:11:51.424" v="26497" actId="20577"/>
          <ac:spMkLst>
            <pc:docMk/>
            <pc:sldMk cId="3389829584" sldId="263"/>
            <ac:spMk id="10" creationId="{39CE03CF-C458-4B69-9B51-B66F63F854A7}"/>
          </ac:spMkLst>
        </pc:spChg>
      </pc:sldChg>
      <pc:sldChg chg="modSp mod">
        <pc:chgData name="Guillermo Navarro" userId="074a68ef452ced70" providerId="LiveId" clId="{776245C6-6FAB-4D32-B212-AEEAD0B6412B}" dt="2022-01-08T18:37:55.324" v="17181" actId="20577"/>
        <pc:sldMkLst>
          <pc:docMk/>
          <pc:sldMk cId="2344830035" sldId="264"/>
        </pc:sldMkLst>
        <pc:spChg chg="mod">
          <ac:chgData name="Guillermo Navarro" userId="074a68ef452ced70" providerId="LiveId" clId="{776245C6-6FAB-4D32-B212-AEEAD0B6412B}" dt="2022-01-08T18:37:55.324" v="17181" actId="20577"/>
          <ac:spMkLst>
            <pc:docMk/>
            <pc:sldMk cId="2344830035" sldId="264"/>
            <ac:spMk id="10" creationId="{39CE03CF-C458-4B69-9B51-B66F63F854A7}"/>
          </ac:spMkLst>
        </pc:spChg>
      </pc:sldChg>
      <pc:sldChg chg="modSp del mod">
        <pc:chgData name="Guillermo Navarro" userId="074a68ef452ced70" providerId="LiveId" clId="{776245C6-6FAB-4D32-B212-AEEAD0B6412B}" dt="2022-01-09T14:00:21.521" v="25723" actId="2696"/>
        <pc:sldMkLst>
          <pc:docMk/>
          <pc:sldMk cId="762690027" sldId="265"/>
        </pc:sldMkLst>
        <pc:spChg chg="mod">
          <ac:chgData name="Guillermo Navarro" userId="074a68ef452ced70" providerId="LiveId" clId="{776245C6-6FAB-4D32-B212-AEEAD0B6412B}" dt="2022-01-09T14:00:14.467" v="25721" actId="21"/>
          <ac:spMkLst>
            <pc:docMk/>
            <pc:sldMk cId="762690027" sldId="265"/>
            <ac:spMk id="9" creationId="{8119F45C-526B-4F41-9E2B-5B4A0E7164A2}"/>
          </ac:spMkLst>
        </pc:spChg>
        <pc:spChg chg="mod">
          <ac:chgData name="Guillermo Navarro" userId="074a68ef452ced70" providerId="LiveId" clId="{776245C6-6FAB-4D32-B212-AEEAD0B6412B}" dt="2022-01-08T15:59:55.908" v="12502" actId="20577"/>
          <ac:spMkLst>
            <pc:docMk/>
            <pc:sldMk cId="762690027" sldId="265"/>
            <ac:spMk id="10" creationId="{39CE03CF-C458-4B69-9B51-B66F63F854A7}"/>
          </ac:spMkLst>
        </pc:spChg>
      </pc:sldChg>
      <pc:sldChg chg="modSp del mod">
        <pc:chgData name="Guillermo Navarro" userId="074a68ef452ced70" providerId="LiveId" clId="{776245C6-6FAB-4D32-B212-AEEAD0B6412B}" dt="2022-01-09T21:45:18.324" v="27688" actId="2696"/>
        <pc:sldMkLst>
          <pc:docMk/>
          <pc:sldMk cId="3929411198" sldId="266"/>
        </pc:sldMkLst>
        <pc:spChg chg="mod">
          <ac:chgData name="Guillermo Navarro" userId="074a68ef452ced70" providerId="LiveId" clId="{776245C6-6FAB-4D32-B212-AEEAD0B6412B}" dt="2022-01-08T12:22:03.074" v="2085" actId="6549"/>
          <ac:spMkLst>
            <pc:docMk/>
            <pc:sldMk cId="3929411198" sldId="266"/>
            <ac:spMk id="2" creationId="{94849286-0ED0-45EA-8B96-16B8E7360D83}"/>
          </ac:spMkLst>
        </pc:spChg>
        <pc:spChg chg="mod">
          <ac:chgData name="Guillermo Navarro" userId="074a68ef452ced70" providerId="LiveId" clId="{776245C6-6FAB-4D32-B212-AEEAD0B6412B}" dt="2022-01-08T15:54:40.724" v="12461" actId="20577"/>
          <ac:spMkLst>
            <pc:docMk/>
            <pc:sldMk cId="3929411198" sldId="266"/>
            <ac:spMk id="3" creationId="{8B445880-826D-442B-AF9F-C37355965D21}"/>
          </ac:spMkLst>
        </pc:spChg>
      </pc:sldChg>
      <pc:sldChg chg="modSp del mod ord">
        <pc:chgData name="Guillermo Navarro" userId="074a68ef452ced70" providerId="LiveId" clId="{776245C6-6FAB-4D32-B212-AEEAD0B6412B}" dt="2022-01-09T18:07:48.983" v="26399" actId="2696"/>
        <pc:sldMkLst>
          <pc:docMk/>
          <pc:sldMk cId="388522513" sldId="267"/>
        </pc:sldMkLst>
        <pc:spChg chg="mod">
          <ac:chgData name="Guillermo Navarro" userId="074a68ef452ced70" providerId="LiveId" clId="{776245C6-6FAB-4D32-B212-AEEAD0B6412B}" dt="2022-01-08T16:03:52.904" v="12583" actId="1076"/>
          <ac:spMkLst>
            <pc:docMk/>
            <pc:sldMk cId="388522513" sldId="267"/>
            <ac:spMk id="2" creationId="{94849286-0ED0-45EA-8B96-16B8E7360D83}"/>
          </ac:spMkLst>
        </pc:spChg>
        <pc:graphicFrameChg chg="mod modGraphic">
          <ac:chgData name="Guillermo Navarro" userId="074a68ef452ced70" providerId="LiveId" clId="{776245C6-6FAB-4D32-B212-AEEAD0B6412B}" dt="2022-01-08T12:23:05.427" v="2132" actId="1076"/>
          <ac:graphicFrameMkLst>
            <pc:docMk/>
            <pc:sldMk cId="388522513" sldId="267"/>
            <ac:graphicFrameMk id="4" creationId="{AF49C12C-0EDF-4AB8-A706-41BFA11754F1}"/>
          </ac:graphicFrameMkLst>
        </pc:graphicFrameChg>
      </pc:sldChg>
      <pc:sldChg chg="addSp modSp mod ord modClrScheme chgLayout">
        <pc:chgData name="Guillermo Navarro" userId="074a68ef452ced70" providerId="LiveId" clId="{776245C6-6FAB-4D32-B212-AEEAD0B6412B}" dt="2022-01-09T14:18:10.521" v="25814" actId="15"/>
        <pc:sldMkLst>
          <pc:docMk/>
          <pc:sldMk cId="2204411960" sldId="268"/>
        </pc:sldMkLst>
        <pc:spChg chg="mod ord">
          <ac:chgData name="Guillermo Navarro" userId="074a68ef452ced70" providerId="LiveId" clId="{776245C6-6FAB-4D32-B212-AEEAD0B6412B}" dt="2022-01-08T12:09:26.012" v="1948" actId="700"/>
          <ac:spMkLst>
            <pc:docMk/>
            <pc:sldMk cId="2204411960" sldId="268"/>
            <ac:spMk id="2" creationId="{94849286-0ED0-45EA-8B96-16B8E7360D83}"/>
          </ac:spMkLst>
        </pc:spChg>
        <pc:spChg chg="mod ord">
          <ac:chgData name="Guillermo Navarro" userId="074a68ef452ced70" providerId="LiveId" clId="{776245C6-6FAB-4D32-B212-AEEAD0B6412B}" dt="2022-01-09T14:18:10.026" v="25812" actId="27636"/>
          <ac:spMkLst>
            <pc:docMk/>
            <pc:sldMk cId="2204411960" sldId="268"/>
            <ac:spMk id="3" creationId="{8B445880-826D-442B-AF9F-C37355965D21}"/>
          </ac:spMkLst>
        </pc:spChg>
        <pc:spChg chg="add mod ord">
          <ac:chgData name="Guillermo Navarro" userId="074a68ef452ced70" providerId="LiveId" clId="{776245C6-6FAB-4D32-B212-AEEAD0B6412B}" dt="2022-01-09T14:18:10.521" v="25814" actId="15"/>
          <ac:spMkLst>
            <pc:docMk/>
            <pc:sldMk cId="2204411960" sldId="268"/>
            <ac:spMk id="4" creationId="{BCE306D7-4866-4960-B963-417AFBC5E1CF}"/>
          </ac:spMkLst>
        </pc:spChg>
      </pc:sldChg>
      <pc:sldChg chg="modSp mod">
        <pc:chgData name="Guillermo Navarro" userId="074a68ef452ced70" providerId="LiveId" clId="{776245C6-6FAB-4D32-B212-AEEAD0B6412B}" dt="2022-01-08T20:05:30.539" v="24016" actId="20577"/>
        <pc:sldMkLst>
          <pc:docMk/>
          <pc:sldMk cId="1160260715" sldId="269"/>
        </pc:sldMkLst>
        <pc:spChg chg="mod">
          <ac:chgData name="Guillermo Navarro" userId="074a68ef452ced70" providerId="LiveId" clId="{776245C6-6FAB-4D32-B212-AEEAD0B6412B}" dt="2022-01-08T20:05:23.199" v="24005" actId="20577"/>
          <ac:spMkLst>
            <pc:docMk/>
            <pc:sldMk cId="1160260715" sldId="269"/>
            <ac:spMk id="9" creationId="{8119F45C-526B-4F41-9E2B-5B4A0E7164A2}"/>
          </ac:spMkLst>
        </pc:spChg>
        <pc:spChg chg="mod">
          <ac:chgData name="Guillermo Navarro" userId="074a68ef452ced70" providerId="LiveId" clId="{776245C6-6FAB-4D32-B212-AEEAD0B6412B}" dt="2022-01-08T20:05:30.539" v="24016" actId="20577"/>
          <ac:spMkLst>
            <pc:docMk/>
            <pc:sldMk cId="1160260715" sldId="269"/>
            <ac:spMk id="10" creationId="{39CE03CF-C458-4B69-9B51-B66F63F854A7}"/>
          </ac:spMkLst>
        </pc:spChg>
      </pc:sldChg>
      <pc:sldChg chg="addSp modSp mod modClrScheme chgLayout">
        <pc:chgData name="Guillermo Navarro" userId="074a68ef452ced70" providerId="LiveId" clId="{776245C6-6FAB-4D32-B212-AEEAD0B6412B}" dt="2022-01-09T12:12:26.023" v="25678" actId="108"/>
        <pc:sldMkLst>
          <pc:docMk/>
          <pc:sldMk cId="845307826" sldId="270"/>
        </pc:sldMkLst>
        <pc:spChg chg="mod ord">
          <ac:chgData name="Guillermo Navarro" userId="074a68ef452ced70" providerId="LiveId" clId="{776245C6-6FAB-4D32-B212-AEEAD0B6412B}" dt="2022-01-09T11:27:45.328" v="25154" actId="700"/>
          <ac:spMkLst>
            <pc:docMk/>
            <pc:sldMk cId="845307826" sldId="270"/>
            <ac:spMk id="2" creationId="{048525EC-D347-40C8-8FCA-8DCBD9268B29}"/>
          </ac:spMkLst>
        </pc:spChg>
        <pc:spChg chg="mod ord">
          <ac:chgData name="Guillermo Navarro" userId="074a68ef452ced70" providerId="LiveId" clId="{776245C6-6FAB-4D32-B212-AEEAD0B6412B}" dt="2022-01-09T12:12:26.023" v="25678" actId="108"/>
          <ac:spMkLst>
            <pc:docMk/>
            <pc:sldMk cId="845307826" sldId="270"/>
            <ac:spMk id="3" creationId="{5A7BB8B2-B2D6-4635-8400-0391EAA726CB}"/>
          </ac:spMkLst>
        </pc:spChg>
        <pc:spChg chg="add mod ord">
          <ac:chgData name="Guillermo Navarro" userId="074a68ef452ced70" providerId="LiveId" clId="{776245C6-6FAB-4D32-B212-AEEAD0B6412B}" dt="2022-01-09T11:59:45.997" v="25677" actId="27636"/>
          <ac:spMkLst>
            <pc:docMk/>
            <pc:sldMk cId="845307826" sldId="270"/>
            <ac:spMk id="4" creationId="{661690C6-A0B8-4A15-91A9-905629102A09}"/>
          </ac:spMkLst>
        </pc:spChg>
        <pc:spChg chg="add mod">
          <ac:chgData name="Guillermo Navarro" userId="074a68ef452ced70" providerId="LiveId" clId="{776245C6-6FAB-4D32-B212-AEEAD0B6412B}" dt="2022-01-09T11:32:27.923" v="25560" actId="20577"/>
          <ac:spMkLst>
            <pc:docMk/>
            <pc:sldMk cId="845307826" sldId="270"/>
            <ac:spMk id="5" creationId="{1A215BEF-597D-4001-9250-C230A407986F}"/>
          </ac:spMkLst>
        </pc:spChg>
        <pc:picChg chg="add mod">
          <ac:chgData name="Guillermo Navarro" userId="074a68ef452ced70" providerId="LiveId" clId="{776245C6-6FAB-4D32-B212-AEEAD0B6412B}" dt="2022-01-09T11:33:21.496" v="25589" actId="1076"/>
          <ac:picMkLst>
            <pc:docMk/>
            <pc:sldMk cId="845307826" sldId="270"/>
            <ac:picMk id="6" creationId="{6C892AA0-7842-4554-A8A1-2CEB8BC4E1EA}"/>
          </ac:picMkLst>
        </pc:picChg>
        <pc:picChg chg="add mod">
          <ac:chgData name="Guillermo Navarro" userId="074a68ef452ced70" providerId="LiveId" clId="{776245C6-6FAB-4D32-B212-AEEAD0B6412B}" dt="2022-01-09T11:34:02.637" v="25592" actId="1076"/>
          <ac:picMkLst>
            <pc:docMk/>
            <pc:sldMk cId="845307826" sldId="270"/>
            <ac:picMk id="8" creationId="{6E934C52-3021-435B-ADC6-D8B67286D132}"/>
          </ac:picMkLst>
        </pc:picChg>
        <pc:picChg chg="add mod">
          <ac:chgData name="Guillermo Navarro" userId="074a68ef452ced70" providerId="LiveId" clId="{776245C6-6FAB-4D32-B212-AEEAD0B6412B}" dt="2022-01-09T11:34:27.342" v="25596" actId="1076"/>
          <ac:picMkLst>
            <pc:docMk/>
            <pc:sldMk cId="845307826" sldId="270"/>
            <ac:picMk id="10" creationId="{987CB829-C8D3-4312-9382-C0E809E4B40D}"/>
          </ac:picMkLst>
        </pc:picChg>
      </pc:sldChg>
      <pc:sldChg chg="modSp add del mod">
        <pc:chgData name="Guillermo Navarro" userId="074a68ef452ced70" providerId="LiveId" clId="{776245C6-6FAB-4D32-B212-AEEAD0B6412B}" dt="2022-01-09T10:13:21.148" v="24076" actId="47"/>
        <pc:sldMkLst>
          <pc:docMk/>
          <pc:sldMk cId="3872934922" sldId="271"/>
        </pc:sldMkLst>
        <pc:spChg chg="mod">
          <ac:chgData name="Guillermo Navarro" userId="074a68ef452ced70" providerId="LiveId" clId="{776245C6-6FAB-4D32-B212-AEEAD0B6412B}" dt="2022-01-08T20:06:52.975" v="24062" actId="20577"/>
          <ac:spMkLst>
            <pc:docMk/>
            <pc:sldMk cId="3872934922" sldId="271"/>
            <ac:spMk id="10" creationId="{39CE03CF-C458-4B69-9B51-B66F63F854A7}"/>
          </ac:spMkLst>
        </pc:spChg>
      </pc:sldChg>
      <pc:sldChg chg="del">
        <pc:chgData name="Guillermo Navarro" userId="074a68ef452ced70" providerId="LiveId" clId="{776245C6-6FAB-4D32-B212-AEEAD0B6412B}" dt="2022-01-08T11:57:06.076" v="864" actId="2696"/>
        <pc:sldMkLst>
          <pc:docMk/>
          <pc:sldMk cId="2247500818" sldId="273"/>
        </pc:sldMkLst>
      </pc:sldChg>
      <pc:sldChg chg="addSp modSp del mod ord">
        <pc:chgData name="Guillermo Navarro" userId="074a68ef452ced70" providerId="LiveId" clId="{776245C6-6FAB-4D32-B212-AEEAD0B6412B}" dt="2022-01-09T18:07:48.983" v="26399" actId="2696"/>
        <pc:sldMkLst>
          <pc:docMk/>
          <pc:sldMk cId="435947560" sldId="275"/>
        </pc:sldMkLst>
        <pc:spChg chg="mod">
          <ac:chgData name="Guillermo Navarro" userId="074a68ef452ced70" providerId="LiveId" clId="{776245C6-6FAB-4D32-B212-AEEAD0B6412B}" dt="2022-01-08T16:10:44.148" v="13187" actId="20577"/>
          <ac:spMkLst>
            <pc:docMk/>
            <pc:sldMk cId="435947560" sldId="275"/>
            <ac:spMk id="2" creationId="{94849286-0ED0-45EA-8B96-16B8E7360D83}"/>
          </ac:spMkLst>
        </pc:spChg>
        <pc:spChg chg="add mod">
          <ac:chgData name="Guillermo Navarro" userId="074a68ef452ced70" providerId="LiveId" clId="{776245C6-6FAB-4D32-B212-AEEAD0B6412B}" dt="2022-01-08T16:09:26.851" v="13134" actId="1076"/>
          <ac:spMkLst>
            <pc:docMk/>
            <pc:sldMk cId="435947560" sldId="275"/>
            <ac:spMk id="4" creationId="{C9791E51-C32F-42D7-BA18-F1E4A03DF015}"/>
          </ac:spMkLst>
        </pc:spChg>
        <pc:spChg chg="add mod">
          <ac:chgData name="Guillermo Navarro" userId="074a68ef452ced70" providerId="LiveId" clId="{776245C6-6FAB-4D32-B212-AEEAD0B6412B}" dt="2022-01-08T16:09:47.226" v="13170" actId="20577"/>
          <ac:spMkLst>
            <pc:docMk/>
            <pc:sldMk cId="435947560" sldId="275"/>
            <ac:spMk id="5" creationId="{BF185BB3-5B56-4689-B4F7-F5E41B6C90E8}"/>
          </ac:spMkLst>
        </pc:spChg>
        <pc:spChg chg="add mod">
          <ac:chgData name="Guillermo Navarro" userId="074a68ef452ced70" providerId="LiveId" clId="{776245C6-6FAB-4D32-B212-AEEAD0B6412B}" dt="2022-01-08T16:09:20.147" v="13133" actId="20577"/>
          <ac:spMkLst>
            <pc:docMk/>
            <pc:sldMk cId="435947560" sldId="275"/>
            <ac:spMk id="7" creationId="{CC3716CE-5682-4E25-B61E-76DD6DB5BF98}"/>
          </ac:spMkLst>
        </pc:spChg>
        <pc:graphicFrameChg chg="mod modGraphic">
          <ac:chgData name="Guillermo Navarro" userId="074a68ef452ced70" providerId="LiveId" clId="{776245C6-6FAB-4D32-B212-AEEAD0B6412B}" dt="2022-01-08T16:13:52.844" v="13568" actId="1076"/>
          <ac:graphicFrameMkLst>
            <pc:docMk/>
            <pc:sldMk cId="435947560" sldId="275"/>
            <ac:graphicFrameMk id="6" creationId="{B820863D-1401-4439-BA6B-770DE21E3850}"/>
          </ac:graphicFrameMkLst>
        </pc:graphicFrameChg>
      </pc:sldChg>
      <pc:sldChg chg="modSp new mod ord">
        <pc:chgData name="Guillermo Navarro" userId="074a68ef452ced70" providerId="LiveId" clId="{776245C6-6FAB-4D32-B212-AEEAD0B6412B}" dt="2022-01-09T11:26:38.410" v="25069" actId="20577"/>
        <pc:sldMkLst>
          <pc:docMk/>
          <pc:sldMk cId="4275109940" sldId="276"/>
        </pc:sldMkLst>
        <pc:spChg chg="mod">
          <ac:chgData name="Guillermo Navarro" userId="074a68ef452ced70" providerId="LiveId" clId="{776245C6-6FAB-4D32-B212-AEEAD0B6412B}" dt="2022-01-08T11:08:41.388" v="29" actId="20577"/>
          <ac:spMkLst>
            <pc:docMk/>
            <pc:sldMk cId="4275109940" sldId="276"/>
            <ac:spMk id="2" creationId="{586EAF60-CF10-492C-ABF9-BD4AD32E679F}"/>
          </ac:spMkLst>
        </pc:spChg>
        <pc:spChg chg="mod">
          <ac:chgData name="Guillermo Navarro" userId="074a68ef452ced70" providerId="LiveId" clId="{776245C6-6FAB-4D32-B212-AEEAD0B6412B}" dt="2022-01-09T11:26:38.410" v="25069" actId="20577"/>
          <ac:spMkLst>
            <pc:docMk/>
            <pc:sldMk cId="4275109940" sldId="276"/>
            <ac:spMk id="3" creationId="{6F8A0F10-E557-42AA-B65B-BAE5ACD1B53B}"/>
          </ac:spMkLst>
        </pc:spChg>
      </pc:sldChg>
      <pc:sldChg chg="modSp new del mod ord">
        <pc:chgData name="Guillermo Navarro" userId="074a68ef452ced70" providerId="LiveId" clId="{776245C6-6FAB-4D32-B212-AEEAD0B6412B}" dt="2022-01-09T11:35:18.772" v="25597" actId="2696"/>
        <pc:sldMkLst>
          <pc:docMk/>
          <pc:sldMk cId="3338459870" sldId="277"/>
        </pc:sldMkLst>
        <pc:spChg chg="mod">
          <ac:chgData name="Guillermo Navarro" userId="074a68ef452ced70" providerId="LiveId" clId="{776245C6-6FAB-4D32-B212-AEEAD0B6412B}" dt="2022-01-08T11:08:47.444" v="35" actId="20577"/>
          <ac:spMkLst>
            <pc:docMk/>
            <pc:sldMk cId="3338459870" sldId="277"/>
            <ac:spMk id="2" creationId="{C7A997DC-6429-4EFE-9437-4C5B0BEAAB40}"/>
          </ac:spMkLst>
        </pc:spChg>
        <pc:spChg chg="mod">
          <ac:chgData name="Guillermo Navarro" userId="074a68ef452ced70" providerId="LiveId" clId="{776245C6-6FAB-4D32-B212-AEEAD0B6412B}" dt="2022-01-09T11:25:03.663" v="24896"/>
          <ac:spMkLst>
            <pc:docMk/>
            <pc:sldMk cId="3338459870" sldId="277"/>
            <ac:spMk id="3" creationId="{4C5F3E6E-52A8-416C-B498-4A5AF5C98841}"/>
          </ac:spMkLst>
        </pc:spChg>
      </pc:sldChg>
      <pc:sldChg chg="addSp delSp modSp new mod">
        <pc:chgData name="Guillermo Navarro" userId="074a68ef452ced70" providerId="LiveId" clId="{776245C6-6FAB-4D32-B212-AEEAD0B6412B}" dt="2022-01-08T12:06:54.808" v="1880" actId="20577"/>
        <pc:sldMkLst>
          <pc:docMk/>
          <pc:sldMk cId="3209014389" sldId="278"/>
        </pc:sldMkLst>
        <pc:spChg chg="mod">
          <ac:chgData name="Guillermo Navarro" userId="074a68ef452ced70" providerId="LiveId" clId="{776245C6-6FAB-4D32-B212-AEEAD0B6412B}" dt="2022-01-08T12:06:54.808" v="1880" actId="20577"/>
          <ac:spMkLst>
            <pc:docMk/>
            <pc:sldMk cId="3209014389" sldId="278"/>
            <ac:spMk id="2" creationId="{EDD660FF-213C-4C98-A93A-6350B0F3288C}"/>
          </ac:spMkLst>
        </pc:spChg>
        <pc:spChg chg="del">
          <ac:chgData name="Guillermo Navarro" userId="074a68ef452ced70" providerId="LiveId" clId="{776245C6-6FAB-4D32-B212-AEEAD0B6412B}" dt="2022-01-08T11:58:12.991" v="904" actId="478"/>
          <ac:spMkLst>
            <pc:docMk/>
            <pc:sldMk cId="3209014389" sldId="278"/>
            <ac:spMk id="3" creationId="{A6FC367A-E8B0-467C-A630-13056F3B5513}"/>
          </ac:spMkLst>
        </pc:spChg>
        <pc:graphicFrameChg chg="add mod">
          <ac:chgData name="Guillermo Navarro" userId="074a68ef452ced70" providerId="LiveId" clId="{776245C6-6FAB-4D32-B212-AEEAD0B6412B}" dt="2022-01-08T11:58:19.031" v="907"/>
          <ac:graphicFrameMkLst>
            <pc:docMk/>
            <pc:sldMk cId="3209014389" sldId="278"/>
            <ac:graphicFrameMk id="4" creationId="{20677AFC-238E-414B-A79E-908B6CFEB769}"/>
          </ac:graphicFrameMkLst>
        </pc:graphicFrameChg>
        <pc:graphicFrameChg chg="add mod">
          <ac:chgData name="Guillermo Navarro" userId="074a68ef452ced70" providerId="LiveId" clId="{776245C6-6FAB-4D32-B212-AEEAD0B6412B}" dt="2022-01-08T11:58:29.777" v="910" actId="14100"/>
          <ac:graphicFrameMkLst>
            <pc:docMk/>
            <pc:sldMk cId="3209014389" sldId="278"/>
            <ac:graphicFrameMk id="5" creationId="{1D9737F3-004C-4823-A1CA-DAD2E9104850}"/>
          </ac:graphicFrameMkLst>
        </pc:graphicFrameChg>
      </pc:sldChg>
      <pc:sldChg chg="new del">
        <pc:chgData name="Guillermo Navarro" userId="074a68ef452ced70" providerId="LiveId" clId="{776245C6-6FAB-4D32-B212-AEEAD0B6412B}" dt="2022-01-08T11:57:25.499" v="866" actId="47"/>
        <pc:sldMkLst>
          <pc:docMk/>
          <pc:sldMk cId="3456992879" sldId="278"/>
        </pc:sldMkLst>
      </pc:sldChg>
      <pc:sldChg chg="new del">
        <pc:chgData name="Guillermo Navarro" userId="074a68ef452ced70" providerId="LiveId" clId="{776245C6-6FAB-4D32-B212-AEEAD0B6412B}" dt="2022-01-08T12:21:09.315" v="2034" actId="680"/>
        <pc:sldMkLst>
          <pc:docMk/>
          <pc:sldMk cId="1949803884" sldId="279"/>
        </pc:sldMkLst>
      </pc:sldChg>
      <pc:sldChg chg="modSp new del mod ord">
        <pc:chgData name="Guillermo Navarro" userId="074a68ef452ced70" providerId="LiveId" clId="{776245C6-6FAB-4D32-B212-AEEAD0B6412B}" dt="2022-01-09T21:45:18.324" v="27688" actId="2696"/>
        <pc:sldMkLst>
          <pc:docMk/>
          <pc:sldMk cId="3862324962" sldId="279"/>
        </pc:sldMkLst>
        <pc:spChg chg="mod">
          <ac:chgData name="Guillermo Navarro" userId="074a68ef452ced70" providerId="LiveId" clId="{776245C6-6FAB-4D32-B212-AEEAD0B6412B}" dt="2022-01-08T12:21:43.292" v="2084" actId="20577"/>
          <ac:spMkLst>
            <pc:docMk/>
            <pc:sldMk cId="3862324962" sldId="279"/>
            <ac:spMk id="2" creationId="{F8978773-3567-4CDD-AEB2-52A0F4F4B6FF}"/>
          </ac:spMkLst>
        </pc:spChg>
        <pc:spChg chg="mod">
          <ac:chgData name="Guillermo Navarro" userId="074a68ef452ced70" providerId="LiveId" clId="{776245C6-6FAB-4D32-B212-AEEAD0B6412B}" dt="2022-01-08T14:55:43.265" v="6365" actId="27636"/>
          <ac:spMkLst>
            <pc:docMk/>
            <pc:sldMk cId="3862324962" sldId="279"/>
            <ac:spMk id="3" creationId="{A6B20DEB-E765-42C2-B350-CB27F2C10DF0}"/>
          </ac:spMkLst>
        </pc:spChg>
      </pc:sldChg>
      <pc:sldChg chg="modSp new del mod">
        <pc:chgData name="Guillermo Navarro" userId="074a68ef452ced70" providerId="LiveId" clId="{776245C6-6FAB-4D32-B212-AEEAD0B6412B}" dt="2022-01-09T21:45:18.324" v="27688" actId="2696"/>
        <pc:sldMkLst>
          <pc:docMk/>
          <pc:sldMk cId="3404939785" sldId="280"/>
        </pc:sldMkLst>
        <pc:spChg chg="mod">
          <ac:chgData name="Guillermo Navarro" userId="074a68ef452ced70" providerId="LiveId" clId="{776245C6-6FAB-4D32-B212-AEEAD0B6412B}" dt="2022-01-08T12:22:13.624" v="2126" actId="20577"/>
          <ac:spMkLst>
            <pc:docMk/>
            <pc:sldMk cId="3404939785" sldId="280"/>
            <ac:spMk id="2" creationId="{81690FB9-A283-4CE0-B37F-B45CC2EADFD3}"/>
          </ac:spMkLst>
        </pc:spChg>
        <pc:spChg chg="mod">
          <ac:chgData name="Guillermo Navarro" userId="074a68ef452ced70" providerId="LiveId" clId="{776245C6-6FAB-4D32-B212-AEEAD0B6412B}" dt="2022-01-08T15:36:07.312" v="10831" actId="20577"/>
          <ac:spMkLst>
            <pc:docMk/>
            <pc:sldMk cId="3404939785" sldId="280"/>
            <ac:spMk id="3" creationId="{7746895D-19EE-4A78-9885-3A88A4CA6C6A}"/>
          </ac:spMkLst>
        </pc:spChg>
      </pc:sldChg>
      <pc:sldChg chg="modSp new del mod">
        <pc:chgData name="Guillermo Navarro" userId="074a68ef452ced70" providerId="LiveId" clId="{776245C6-6FAB-4D32-B212-AEEAD0B6412B}" dt="2022-01-09T21:45:18.324" v="27688" actId="2696"/>
        <pc:sldMkLst>
          <pc:docMk/>
          <pc:sldMk cId="3771157417" sldId="281"/>
        </pc:sldMkLst>
        <pc:spChg chg="mod">
          <ac:chgData name="Guillermo Navarro" userId="074a68ef452ced70" providerId="LiveId" clId="{776245C6-6FAB-4D32-B212-AEEAD0B6412B}" dt="2022-01-08T12:39:12.768" v="4051" actId="20577"/>
          <ac:spMkLst>
            <pc:docMk/>
            <pc:sldMk cId="3771157417" sldId="281"/>
            <ac:spMk id="2" creationId="{77832039-97E4-420F-AA6D-0DA7903472CB}"/>
          </ac:spMkLst>
        </pc:spChg>
        <pc:spChg chg="mod">
          <ac:chgData name="Guillermo Navarro" userId="074a68ef452ced70" providerId="LiveId" clId="{776245C6-6FAB-4D32-B212-AEEAD0B6412B}" dt="2022-01-08T15:36:14.719" v="10835" actId="20577"/>
          <ac:spMkLst>
            <pc:docMk/>
            <pc:sldMk cId="3771157417" sldId="281"/>
            <ac:spMk id="3" creationId="{CCD63FAF-BE9F-460C-A588-9FBEAC3EF1E4}"/>
          </ac:spMkLst>
        </pc:spChg>
      </pc:sldChg>
      <pc:sldChg chg="addSp delSp modSp new del mod">
        <pc:chgData name="Guillermo Navarro" userId="074a68ef452ced70" providerId="LiveId" clId="{776245C6-6FAB-4D32-B212-AEEAD0B6412B}" dt="2022-01-09T18:07:48.983" v="26399" actId="2696"/>
        <pc:sldMkLst>
          <pc:docMk/>
          <pc:sldMk cId="1344034985" sldId="282"/>
        </pc:sldMkLst>
        <pc:spChg chg="mod">
          <ac:chgData name="Guillermo Navarro" userId="074a68ef452ced70" providerId="LiveId" clId="{776245C6-6FAB-4D32-B212-AEEAD0B6412B}" dt="2022-01-08T16:10:52.679" v="13212" actId="20577"/>
          <ac:spMkLst>
            <pc:docMk/>
            <pc:sldMk cId="1344034985" sldId="282"/>
            <ac:spMk id="2" creationId="{A309120D-4469-4460-8282-F0C717C18D50}"/>
          </ac:spMkLst>
        </pc:spChg>
        <pc:spChg chg="del">
          <ac:chgData name="Guillermo Navarro" userId="074a68ef452ced70" providerId="LiveId" clId="{776245C6-6FAB-4D32-B212-AEEAD0B6412B}" dt="2022-01-08T16:03:05.854" v="12574" actId="478"/>
          <ac:spMkLst>
            <pc:docMk/>
            <pc:sldMk cId="1344034985" sldId="282"/>
            <ac:spMk id="3" creationId="{B7AE0814-4853-48B9-8453-55810AF4C201}"/>
          </ac:spMkLst>
        </pc:spChg>
        <pc:spChg chg="add mod">
          <ac:chgData name="Guillermo Navarro" userId="074a68ef452ced70" providerId="LiveId" clId="{776245C6-6FAB-4D32-B212-AEEAD0B6412B}" dt="2022-01-08T16:13:39.044" v="13567" actId="20577"/>
          <ac:spMkLst>
            <pc:docMk/>
            <pc:sldMk cId="1344034985" sldId="282"/>
            <ac:spMk id="5" creationId="{11787BA9-41DF-4972-B1F9-89E837E3853A}"/>
          </ac:spMkLst>
        </pc:spChg>
        <pc:graphicFrameChg chg="add mod modGraphic">
          <ac:chgData name="Guillermo Navarro" userId="074a68ef452ced70" providerId="LiveId" clId="{776245C6-6FAB-4D32-B212-AEEAD0B6412B}" dt="2022-01-08T16:11:27.576" v="13218" actId="1076"/>
          <ac:graphicFrameMkLst>
            <pc:docMk/>
            <pc:sldMk cId="1344034985" sldId="282"/>
            <ac:graphicFrameMk id="4" creationId="{5A2E3787-17BF-4CE7-86A6-09557DE06EC5}"/>
          </ac:graphicFrameMkLst>
        </pc:graphicFrameChg>
      </pc:sldChg>
      <pc:sldChg chg="addSp modSp new del mod ord modClrScheme chgLayout">
        <pc:chgData name="Guillermo Navarro" userId="074a68ef452ced70" providerId="LiveId" clId="{776245C6-6FAB-4D32-B212-AEEAD0B6412B}" dt="2022-01-09T18:07:51.179" v="26400" actId="2696"/>
        <pc:sldMkLst>
          <pc:docMk/>
          <pc:sldMk cId="1038773877" sldId="283"/>
        </pc:sldMkLst>
        <pc:spChg chg="mod ord">
          <ac:chgData name="Guillermo Navarro" userId="074a68ef452ced70" providerId="LiveId" clId="{776245C6-6FAB-4D32-B212-AEEAD0B6412B}" dt="2022-01-08T16:19:03.478" v="13726" actId="700"/>
          <ac:spMkLst>
            <pc:docMk/>
            <pc:sldMk cId="1038773877" sldId="283"/>
            <ac:spMk id="2" creationId="{F03846BC-156F-4EF1-960C-37E10D2A746B}"/>
          </ac:spMkLst>
        </pc:spChg>
        <pc:spChg chg="mod ord">
          <ac:chgData name="Guillermo Navarro" userId="074a68ef452ced70" providerId="LiveId" clId="{776245C6-6FAB-4D32-B212-AEEAD0B6412B}" dt="2022-01-08T16:24:08.418" v="14365" actId="20577"/>
          <ac:spMkLst>
            <pc:docMk/>
            <pc:sldMk cId="1038773877" sldId="283"/>
            <ac:spMk id="3" creationId="{B10B480C-5F8C-48CD-805B-D66FE79229A8}"/>
          </ac:spMkLst>
        </pc:spChg>
        <pc:spChg chg="add mod ord">
          <ac:chgData name="Guillermo Navarro" userId="074a68ef452ced70" providerId="LiveId" clId="{776245C6-6FAB-4D32-B212-AEEAD0B6412B}" dt="2022-01-08T16:19:12.442" v="13737" actId="14100"/>
          <ac:spMkLst>
            <pc:docMk/>
            <pc:sldMk cId="1038773877" sldId="283"/>
            <ac:spMk id="4" creationId="{28EA0E01-71AC-4F99-80D6-A40130287511}"/>
          </ac:spMkLst>
        </pc:spChg>
        <pc:spChg chg="add mod ord">
          <ac:chgData name="Guillermo Navarro" userId="074a68ef452ced70" providerId="LiveId" clId="{776245C6-6FAB-4D32-B212-AEEAD0B6412B}" dt="2022-01-08T16:19:30.187" v="13753" actId="1076"/>
          <ac:spMkLst>
            <pc:docMk/>
            <pc:sldMk cId="1038773877" sldId="283"/>
            <ac:spMk id="5" creationId="{5CB7DF53-3970-41D5-B41A-C79F49E0D228}"/>
          </ac:spMkLst>
        </pc:spChg>
        <pc:spChg chg="add mod ord">
          <ac:chgData name="Guillermo Navarro" userId="074a68ef452ced70" providerId="LiveId" clId="{776245C6-6FAB-4D32-B212-AEEAD0B6412B}" dt="2022-01-08T16:24:12.439" v="14367"/>
          <ac:spMkLst>
            <pc:docMk/>
            <pc:sldMk cId="1038773877" sldId="283"/>
            <ac:spMk id="6" creationId="{F47FC8F5-5508-4962-9B09-84F76D16A303}"/>
          </ac:spMkLst>
        </pc:spChg>
        <pc:spChg chg="add mod">
          <ac:chgData name="Guillermo Navarro" userId="074a68ef452ced70" providerId="LiveId" clId="{776245C6-6FAB-4D32-B212-AEEAD0B6412B}" dt="2022-01-08T16:19:38.393" v="13766" actId="20577"/>
          <ac:spMkLst>
            <pc:docMk/>
            <pc:sldMk cId="1038773877" sldId="283"/>
            <ac:spMk id="7" creationId="{7254AC53-CB40-4E61-B5CB-AA708481C12F}"/>
          </ac:spMkLst>
        </pc:spChg>
        <pc:spChg chg="add mod">
          <ac:chgData name="Guillermo Navarro" userId="074a68ef452ced70" providerId="LiveId" clId="{776245C6-6FAB-4D32-B212-AEEAD0B6412B}" dt="2022-01-08T16:24:46.021" v="14436" actId="20577"/>
          <ac:spMkLst>
            <pc:docMk/>
            <pc:sldMk cId="1038773877" sldId="283"/>
            <ac:spMk id="8" creationId="{392EEE5E-CBF0-4B3C-BB9E-FA6389C0AB40}"/>
          </ac:spMkLst>
        </pc:spChg>
      </pc:sldChg>
      <pc:sldChg chg="add ord">
        <pc:chgData name="Guillermo Navarro" userId="074a68ef452ced70" providerId="LiveId" clId="{776245C6-6FAB-4D32-B212-AEEAD0B6412B}" dt="2022-01-09T18:09:22.688" v="26474"/>
        <pc:sldMkLst>
          <pc:docMk/>
          <pc:sldMk cId="1934977590" sldId="283"/>
        </pc:sldMkLst>
      </pc:sldChg>
      <pc:sldChg chg="new del">
        <pc:chgData name="Guillermo Navarro" userId="074a68ef452ced70" providerId="LiveId" clId="{776245C6-6FAB-4D32-B212-AEEAD0B6412B}" dt="2022-01-08T16:07:12.796" v="12864" actId="680"/>
        <pc:sldMkLst>
          <pc:docMk/>
          <pc:sldMk cId="3788506029" sldId="283"/>
        </pc:sldMkLst>
      </pc:sldChg>
      <pc:sldChg chg="addSp delSp modSp new del mod">
        <pc:chgData name="Guillermo Navarro" userId="074a68ef452ced70" providerId="LiveId" clId="{776245C6-6FAB-4D32-B212-AEEAD0B6412B}" dt="2022-01-09T18:07:48.983" v="26399" actId="2696"/>
        <pc:sldMkLst>
          <pc:docMk/>
          <pc:sldMk cId="3602660620" sldId="284"/>
        </pc:sldMkLst>
        <pc:spChg chg="mod">
          <ac:chgData name="Guillermo Navarro" userId="074a68ef452ced70" providerId="LiveId" clId="{776245C6-6FAB-4D32-B212-AEEAD0B6412B}" dt="2022-01-08T16:15:00.871" v="13610" actId="20577"/>
          <ac:spMkLst>
            <pc:docMk/>
            <pc:sldMk cId="3602660620" sldId="284"/>
            <ac:spMk id="2" creationId="{85FCF268-8576-468E-934B-3074062F60B0}"/>
          </ac:spMkLst>
        </pc:spChg>
        <pc:spChg chg="del">
          <ac:chgData name="Guillermo Navarro" userId="074a68ef452ced70" providerId="LiveId" clId="{776245C6-6FAB-4D32-B212-AEEAD0B6412B}" dt="2022-01-08T16:14:53.801" v="13586"/>
          <ac:spMkLst>
            <pc:docMk/>
            <pc:sldMk cId="3602660620" sldId="284"/>
            <ac:spMk id="3" creationId="{321F8110-E4B2-4BA6-B501-00338447F703}"/>
          </ac:spMkLst>
        </pc:spChg>
        <pc:graphicFrameChg chg="add mod modGraphic">
          <ac:chgData name="Guillermo Navarro" userId="074a68ef452ced70" providerId="LiveId" clId="{776245C6-6FAB-4D32-B212-AEEAD0B6412B}" dt="2022-01-08T16:17:47.537" v="13714" actId="14734"/>
          <ac:graphicFrameMkLst>
            <pc:docMk/>
            <pc:sldMk cId="3602660620" sldId="284"/>
            <ac:graphicFrameMk id="4" creationId="{CBF33759-E64C-4B0C-B94A-E3FAF48A64F0}"/>
          </ac:graphicFrameMkLst>
        </pc:graphicFrameChg>
      </pc:sldChg>
      <pc:sldChg chg="addSp delSp modSp new mod modClrScheme chgLayout">
        <pc:chgData name="Guillermo Navarro" userId="074a68ef452ced70" providerId="LiveId" clId="{776245C6-6FAB-4D32-B212-AEEAD0B6412B}" dt="2022-01-08T18:22:32.535" v="14926" actId="1076"/>
        <pc:sldMkLst>
          <pc:docMk/>
          <pc:sldMk cId="1787147178" sldId="285"/>
        </pc:sldMkLst>
        <pc:spChg chg="del mod ord">
          <ac:chgData name="Guillermo Navarro" userId="074a68ef452ced70" providerId="LiveId" clId="{776245C6-6FAB-4D32-B212-AEEAD0B6412B}" dt="2022-01-08T18:17:43.622" v="14472" actId="700"/>
          <ac:spMkLst>
            <pc:docMk/>
            <pc:sldMk cId="1787147178" sldId="285"/>
            <ac:spMk id="2" creationId="{C2B0E266-DE49-46D5-A096-1DA83B6CACD8}"/>
          </ac:spMkLst>
        </pc:spChg>
        <pc:spChg chg="del mod ord">
          <ac:chgData name="Guillermo Navarro" userId="074a68ef452ced70" providerId="LiveId" clId="{776245C6-6FAB-4D32-B212-AEEAD0B6412B}" dt="2022-01-08T18:17:43.622" v="14472" actId="700"/>
          <ac:spMkLst>
            <pc:docMk/>
            <pc:sldMk cId="1787147178" sldId="285"/>
            <ac:spMk id="3" creationId="{8ABDC47E-226E-4231-82F0-73864219F1A3}"/>
          </ac:spMkLst>
        </pc:spChg>
        <pc:spChg chg="add mod ord">
          <ac:chgData name="Guillermo Navarro" userId="074a68ef452ced70" providerId="LiveId" clId="{776245C6-6FAB-4D32-B212-AEEAD0B6412B}" dt="2022-01-08T18:18:41.316" v="14502" actId="20577"/>
          <ac:spMkLst>
            <pc:docMk/>
            <pc:sldMk cId="1787147178" sldId="285"/>
            <ac:spMk id="4" creationId="{CB150EAC-65FA-4AFD-BC38-691FBD6003C1}"/>
          </ac:spMkLst>
        </pc:spChg>
        <pc:spChg chg="add del mod ord">
          <ac:chgData name="Guillermo Navarro" userId="074a68ef452ced70" providerId="LiveId" clId="{776245C6-6FAB-4D32-B212-AEEAD0B6412B}" dt="2022-01-08T18:18:12.701" v="14474" actId="478"/>
          <ac:spMkLst>
            <pc:docMk/>
            <pc:sldMk cId="1787147178" sldId="285"/>
            <ac:spMk id="5" creationId="{71C156CD-8EDA-4356-9AAB-8E30A98568A8}"/>
          </ac:spMkLst>
        </pc:spChg>
        <pc:spChg chg="add del mod ord">
          <ac:chgData name="Guillermo Navarro" userId="074a68ef452ced70" providerId="LiveId" clId="{776245C6-6FAB-4D32-B212-AEEAD0B6412B}" dt="2022-01-08T18:18:13.916" v="14475" actId="478"/>
          <ac:spMkLst>
            <pc:docMk/>
            <pc:sldMk cId="1787147178" sldId="285"/>
            <ac:spMk id="6" creationId="{3D50FB2A-C464-414A-9414-2D488F5A9061}"/>
          </ac:spMkLst>
        </pc:spChg>
        <pc:spChg chg="add mod">
          <ac:chgData name="Guillermo Navarro" userId="074a68ef452ced70" providerId="LiveId" clId="{776245C6-6FAB-4D32-B212-AEEAD0B6412B}" dt="2022-01-08T18:22:18.067" v="14923" actId="403"/>
          <ac:spMkLst>
            <pc:docMk/>
            <pc:sldMk cId="1787147178" sldId="285"/>
            <ac:spMk id="8" creationId="{EF99529E-A5B5-4C23-8C74-71244C2436DD}"/>
          </ac:spMkLst>
        </pc:spChg>
        <pc:spChg chg="add del mod">
          <ac:chgData name="Guillermo Navarro" userId="074a68ef452ced70" providerId="LiveId" clId="{776245C6-6FAB-4D32-B212-AEEAD0B6412B}" dt="2022-01-08T18:21:59.681" v="14911" actId="21"/>
          <ac:spMkLst>
            <pc:docMk/>
            <pc:sldMk cId="1787147178" sldId="285"/>
            <ac:spMk id="9" creationId="{67E6EEA7-AA91-4F71-A7C8-991070AB7E9B}"/>
          </ac:spMkLst>
        </pc:spChg>
        <pc:picChg chg="add mod">
          <ac:chgData name="Guillermo Navarro" userId="074a68ef452ced70" providerId="LiveId" clId="{776245C6-6FAB-4D32-B212-AEEAD0B6412B}" dt="2022-01-08T18:22:32.535" v="14926" actId="1076"/>
          <ac:picMkLst>
            <pc:docMk/>
            <pc:sldMk cId="1787147178" sldId="285"/>
            <ac:picMk id="7" creationId="{43BA607E-228F-49B7-80C6-B0EB8BA97221}"/>
          </ac:picMkLst>
        </pc:picChg>
      </pc:sldChg>
      <pc:sldChg chg="addSp delSp modSp new mod">
        <pc:chgData name="Guillermo Navarro" userId="074a68ef452ced70" providerId="LiveId" clId="{776245C6-6FAB-4D32-B212-AEEAD0B6412B}" dt="2022-01-08T18:26:09.616" v="15294" actId="27636"/>
        <pc:sldMkLst>
          <pc:docMk/>
          <pc:sldMk cId="2262677797" sldId="286"/>
        </pc:sldMkLst>
        <pc:spChg chg="mod">
          <ac:chgData name="Guillermo Navarro" userId="074a68ef452ced70" providerId="LiveId" clId="{776245C6-6FAB-4D32-B212-AEEAD0B6412B}" dt="2022-01-08T18:23:02.590" v="14961" actId="20577"/>
          <ac:spMkLst>
            <pc:docMk/>
            <pc:sldMk cId="2262677797" sldId="286"/>
            <ac:spMk id="2" creationId="{75F0FD53-8C78-4976-84B5-F7FF50F32C1C}"/>
          </ac:spMkLst>
        </pc:spChg>
        <pc:spChg chg="mod">
          <ac:chgData name="Guillermo Navarro" userId="074a68ef452ced70" providerId="LiveId" clId="{776245C6-6FAB-4D32-B212-AEEAD0B6412B}" dt="2022-01-08T18:26:09.616" v="15294" actId="27636"/>
          <ac:spMkLst>
            <pc:docMk/>
            <pc:sldMk cId="2262677797" sldId="286"/>
            <ac:spMk id="3" creationId="{0740AA3E-AD63-4808-A48C-156E29F9FF47}"/>
          </ac:spMkLst>
        </pc:spChg>
        <pc:spChg chg="del">
          <ac:chgData name="Guillermo Navarro" userId="074a68ef452ced70" providerId="LiveId" clId="{776245C6-6FAB-4D32-B212-AEEAD0B6412B}" dt="2022-01-08T18:23:14.480" v="14962" actId="478"/>
          <ac:spMkLst>
            <pc:docMk/>
            <pc:sldMk cId="2262677797" sldId="286"/>
            <ac:spMk id="4" creationId="{395D4BC1-4915-4358-8630-36A3C31F6B32}"/>
          </ac:spMkLst>
        </pc:spChg>
        <pc:picChg chg="add mod">
          <ac:chgData name="Guillermo Navarro" userId="074a68ef452ced70" providerId="LiveId" clId="{776245C6-6FAB-4D32-B212-AEEAD0B6412B}" dt="2022-01-08T18:23:48.415" v="14977" actId="14100"/>
          <ac:picMkLst>
            <pc:docMk/>
            <pc:sldMk cId="2262677797" sldId="286"/>
            <ac:picMk id="5" creationId="{3777A5E0-D76D-469D-837A-7FCB0D77D6D5}"/>
          </ac:picMkLst>
        </pc:picChg>
      </pc:sldChg>
      <pc:sldChg chg="addSp delSp modSp new mod">
        <pc:chgData name="Guillermo Navarro" userId="074a68ef452ced70" providerId="LiveId" clId="{776245C6-6FAB-4D32-B212-AEEAD0B6412B}" dt="2022-01-08T18:32:02.230" v="16045" actId="1076"/>
        <pc:sldMkLst>
          <pc:docMk/>
          <pc:sldMk cId="2058544257" sldId="287"/>
        </pc:sldMkLst>
        <pc:spChg chg="mod">
          <ac:chgData name="Guillermo Navarro" userId="074a68ef452ced70" providerId="LiveId" clId="{776245C6-6FAB-4D32-B212-AEEAD0B6412B}" dt="2022-01-08T18:26:31.039" v="15309" actId="20577"/>
          <ac:spMkLst>
            <pc:docMk/>
            <pc:sldMk cId="2058544257" sldId="287"/>
            <ac:spMk id="2" creationId="{96CDB44E-C57B-4133-B84F-8FC3FB0FDF37}"/>
          </ac:spMkLst>
        </pc:spChg>
        <pc:spChg chg="mod">
          <ac:chgData name="Guillermo Navarro" userId="074a68ef452ced70" providerId="LiveId" clId="{776245C6-6FAB-4D32-B212-AEEAD0B6412B}" dt="2022-01-08T18:30:34.590" v="15960" actId="20577"/>
          <ac:spMkLst>
            <pc:docMk/>
            <pc:sldMk cId="2058544257" sldId="287"/>
            <ac:spMk id="3" creationId="{C758483B-B1A9-4939-9203-30B3C4A8AAF8}"/>
          </ac:spMkLst>
        </pc:spChg>
        <pc:spChg chg="mod">
          <ac:chgData name="Guillermo Navarro" userId="074a68ef452ced70" providerId="LiveId" clId="{776245C6-6FAB-4D32-B212-AEEAD0B6412B}" dt="2022-01-08T18:31:33.433" v="16039" actId="20577"/>
          <ac:spMkLst>
            <pc:docMk/>
            <pc:sldMk cId="2058544257" sldId="287"/>
            <ac:spMk id="4" creationId="{FA3B100A-1E25-4D5D-A371-133B0E96A2E0}"/>
          </ac:spMkLst>
        </pc:spChg>
        <pc:picChg chg="add del mod">
          <ac:chgData name="Guillermo Navarro" userId="074a68ef452ced70" providerId="LiveId" clId="{776245C6-6FAB-4D32-B212-AEEAD0B6412B}" dt="2022-01-08T18:28:52.447" v="15730" actId="478"/>
          <ac:picMkLst>
            <pc:docMk/>
            <pc:sldMk cId="2058544257" sldId="287"/>
            <ac:picMk id="5" creationId="{272B7AC1-1A59-450C-AD07-B6FBF3687965}"/>
          </ac:picMkLst>
        </pc:picChg>
        <pc:picChg chg="add mod">
          <ac:chgData name="Guillermo Navarro" userId="074a68ef452ced70" providerId="LiveId" clId="{776245C6-6FAB-4D32-B212-AEEAD0B6412B}" dt="2022-01-08T18:31:54.346" v="16041" actId="14100"/>
          <ac:picMkLst>
            <pc:docMk/>
            <pc:sldMk cId="2058544257" sldId="287"/>
            <ac:picMk id="6" creationId="{2859740E-0C83-493B-B619-6188E0C76685}"/>
          </ac:picMkLst>
        </pc:picChg>
        <pc:picChg chg="add mod">
          <ac:chgData name="Guillermo Navarro" userId="074a68ef452ced70" providerId="LiveId" clId="{776245C6-6FAB-4D32-B212-AEEAD0B6412B}" dt="2022-01-08T18:32:02.230" v="16045" actId="1076"/>
          <ac:picMkLst>
            <pc:docMk/>
            <pc:sldMk cId="2058544257" sldId="287"/>
            <ac:picMk id="7" creationId="{3359ED9D-282B-443F-ADE8-2D860DCF63C1}"/>
          </ac:picMkLst>
        </pc:picChg>
      </pc:sldChg>
      <pc:sldChg chg="addSp modSp new mod">
        <pc:chgData name="Guillermo Navarro" userId="074a68ef452ced70" providerId="LiveId" clId="{776245C6-6FAB-4D32-B212-AEEAD0B6412B}" dt="2022-01-08T18:37:17.381" v="17135" actId="20577"/>
        <pc:sldMkLst>
          <pc:docMk/>
          <pc:sldMk cId="1409469974" sldId="288"/>
        </pc:sldMkLst>
        <pc:spChg chg="mod">
          <ac:chgData name="Guillermo Navarro" userId="074a68ef452ced70" providerId="LiveId" clId="{776245C6-6FAB-4D32-B212-AEEAD0B6412B}" dt="2022-01-08T18:32:32.783" v="16062" actId="20577"/>
          <ac:spMkLst>
            <pc:docMk/>
            <pc:sldMk cId="1409469974" sldId="288"/>
            <ac:spMk id="2" creationId="{47EDD33D-C3DA-4C02-BDF7-7785D50B07FE}"/>
          </ac:spMkLst>
        </pc:spChg>
        <pc:spChg chg="mod">
          <ac:chgData name="Guillermo Navarro" userId="074a68ef452ced70" providerId="LiveId" clId="{776245C6-6FAB-4D32-B212-AEEAD0B6412B}" dt="2022-01-08T18:33:19.501" v="16335" actId="20577"/>
          <ac:spMkLst>
            <pc:docMk/>
            <pc:sldMk cId="1409469974" sldId="288"/>
            <ac:spMk id="3" creationId="{7275524F-055F-4526-B397-410DCF49FDA6}"/>
          </ac:spMkLst>
        </pc:spChg>
        <pc:spChg chg="mod">
          <ac:chgData name="Guillermo Navarro" userId="074a68ef452ced70" providerId="LiveId" clId="{776245C6-6FAB-4D32-B212-AEEAD0B6412B}" dt="2022-01-08T18:37:17.381" v="17135" actId="20577"/>
          <ac:spMkLst>
            <pc:docMk/>
            <pc:sldMk cId="1409469974" sldId="288"/>
            <ac:spMk id="4" creationId="{01B588FC-1030-45FB-AC06-F4642435913B}"/>
          </ac:spMkLst>
        </pc:spChg>
        <pc:picChg chg="add mod">
          <ac:chgData name="Guillermo Navarro" userId="074a68ef452ced70" providerId="LiveId" clId="{776245C6-6FAB-4D32-B212-AEEAD0B6412B}" dt="2022-01-08T18:33:36.259" v="16338" actId="14100"/>
          <ac:picMkLst>
            <pc:docMk/>
            <pc:sldMk cId="1409469974" sldId="288"/>
            <ac:picMk id="5" creationId="{A1511D0D-390B-460D-AC3C-F8E65F107CBC}"/>
          </ac:picMkLst>
        </pc:picChg>
      </pc:sldChg>
      <pc:sldChg chg="addSp delSp modSp new mod">
        <pc:chgData name="Guillermo Navarro" userId="074a68ef452ced70" providerId="LiveId" clId="{776245C6-6FAB-4D32-B212-AEEAD0B6412B}" dt="2022-01-08T18:44:05.860" v="17910" actId="1038"/>
        <pc:sldMkLst>
          <pc:docMk/>
          <pc:sldMk cId="1437596522" sldId="289"/>
        </pc:sldMkLst>
        <pc:spChg chg="mod">
          <ac:chgData name="Guillermo Navarro" userId="074a68ef452ced70" providerId="LiveId" clId="{776245C6-6FAB-4D32-B212-AEEAD0B6412B}" dt="2022-01-08T18:43:53.342" v="17904" actId="20577"/>
          <ac:spMkLst>
            <pc:docMk/>
            <pc:sldMk cId="1437596522" sldId="289"/>
            <ac:spMk id="2" creationId="{8231648A-18A1-4DBA-A426-1937B4AD97C7}"/>
          </ac:spMkLst>
        </pc:spChg>
        <pc:spChg chg="del">
          <ac:chgData name="Guillermo Navarro" userId="074a68ef452ced70" providerId="LiveId" clId="{776245C6-6FAB-4D32-B212-AEEAD0B6412B}" dt="2022-01-08T18:41:53.820" v="17701" actId="478"/>
          <ac:spMkLst>
            <pc:docMk/>
            <pc:sldMk cId="1437596522" sldId="289"/>
            <ac:spMk id="3" creationId="{9827AE9C-62A0-4383-9468-07FC3E333454}"/>
          </ac:spMkLst>
        </pc:spChg>
        <pc:picChg chg="add del mod">
          <ac:chgData name="Guillermo Navarro" userId="074a68ef452ced70" providerId="LiveId" clId="{776245C6-6FAB-4D32-B212-AEEAD0B6412B}" dt="2022-01-08T18:43:20.079" v="17839" actId="21"/>
          <ac:picMkLst>
            <pc:docMk/>
            <pc:sldMk cId="1437596522" sldId="289"/>
            <ac:picMk id="4" creationId="{2F2F8C0C-F4CD-4E69-920D-48AB90FE99DE}"/>
          </ac:picMkLst>
        </pc:picChg>
        <pc:picChg chg="add mod">
          <ac:chgData name="Guillermo Navarro" userId="074a68ef452ced70" providerId="LiveId" clId="{776245C6-6FAB-4D32-B212-AEEAD0B6412B}" dt="2022-01-08T18:44:01.022" v="17907" actId="14100"/>
          <ac:picMkLst>
            <pc:docMk/>
            <pc:sldMk cId="1437596522" sldId="289"/>
            <ac:picMk id="5" creationId="{D6E52C57-CF7E-4955-A46F-797298DE4B84}"/>
          </ac:picMkLst>
        </pc:picChg>
        <pc:picChg chg="add mod">
          <ac:chgData name="Guillermo Navarro" userId="074a68ef452ced70" providerId="LiveId" clId="{776245C6-6FAB-4D32-B212-AEEAD0B6412B}" dt="2022-01-08T18:44:05.860" v="17910" actId="1038"/>
          <ac:picMkLst>
            <pc:docMk/>
            <pc:sldMk cId="1437596522" sldId="289"/>
            <ac:picMk id="6" creationId="{26EFB9C8-3061-4E3C-BF81-0ECF0A6C607B}"/>
          </ac:picMkLst>
        </pc:picChg>
      </pc:sldChg>
      <pc:sldChg chg="addSp delSp modSp new mod">
        <pc:chgData name="Guillermo Navarro" userId="074a68ef452ced70" providerId="LiveId" clId="{776245C6-6FAB-4D32-B212-AEEAD0B6412B}" dt="2022-01-08T18:43:41.572" v="17870" actId="20577"/>
        <pc:sldMkLst>
          <pc:docMk/>
          <pc:sldMk cId="1979434006" sldId="290"/>
        </pc:sldMkLst>
        <pc:spChg chg="mod">
          <ac:chgData name="Guillermo Navarro" userId="074a68ef452ced70" providerId="LiveId" clId="{776245C6-6FAB-4D32-B212-AEEAD0B6412B}" dt="2022-01-08T18:43:41.572" v="17870" actId="20577"/>
          <ac:spMkLst>
            <pc:docMk/>
            <pc:sldMk cId="1979434006" sldId="290"/>
            <ac:spMk id="2" creationId="{AD78F98D-2F40-4A10-901F-AE019A9CD86E}"/>
          </ac:spMkLst>
        </pc:spChg>
        <pc:spChg chg="del">
          <ac:chgData name="Guillermo Navarro" userId="074a68ef452ced70" providerId="LiveId" clId="{776245C6-6FAB-4D32-B212-AEEAD0B6412B}" dt="2022-01-08T18:43:25.489" v="17841" actId="478"/>
          <ac:spMkLst>
            <pc:docMk/>
            <pc:sldMk cId="1979434006" sldId="290"/>
            <ac:spMk id="3" creationId="{3ABE2569-6501-4B23-8BB7-E5FA2B22F393}"/>
          </ac:spMkLst>
        </pc:spChg>
        <pc:picChg chg="add mod">
          <ac:chgData name="Guillermo Navarro" userId="074a68ef452ced70" providerId="LiveId" clId="{776245C6-6FAB-4D32-B212-AEEAD0B6412B}" dt="2022-01-08T18:43:28.695" v="17843" actId="14100"/>
          <ac:picMkLst>
            <pc:docMk/>
            <pc:sldMk cId="1979434006" sldId="290"/>
            <ac:picMk id="4" creationId="{0C0A2881-5BBF-4252-BD29-F6EB048AEFB8}"/>
          </ac:picMkLst>
        </pc:picChg>
      </pc:sldChg>
      <pc:sldChg chg="addSp delSp modSp new del mod">
        <pc:chgData name="Guillermo Navarro" userId="074a68ef452ced70" providerId="LiveId" clId="{776245C6-6FAB-4D32-B212-AEEAD0B6412B}" dt="2022-01-11T19:23:19.153" v="27755" actId="2696"/>
        <pc:sldMkLst>
          <pc:docMk/>
          <pc:sldMk cId="4263241317" sldId="291"/>
        </pc:sldMkLst>
        <pc:spChg chg="mod">
          <ac:chgData name="Guillermo Navarro" userId="074a68ef452ced70" providerId="LiveId" clId="{776245C6-6FAB-4D32-B212-AEEAD0B6412B}" dt="2022-01-09T21:23:44.160" v="27683" actId="20577"/>
          <ac:spMkLst>
            <pc:docMk/>
            <pc:sldMk cId="4263241317" sldId="291"/>
            <ac:spMk id="2" creationId="{3AE12C97-7CA9-44B5-A876-EF941085F9E8}"/>
          </ac:spMkLst>
        </pc:spChg>
        <pc:spChg chg="mod">
          <ac:chgData name="Guillermo Navarro" userId="074a68ef452ced70" providerId="LiveId" clId="{776245C6-6FAB-4D32-B212-AEEAD0B6412B}" dt="2022-01-09T21:23:42.219" v="27681" actId="20577"/>
          <ac:spMkLst>
            <pc:docMk/>
            <pc:sldMk cId="4263241317" sldId="291"/>
            <ac:spMk id="3" creationId="{5783F5FD-21C4-4476-911A-17F61EA423B7}"/>
          </ac:spMkLst>
        </pc:spChg>
        <pc:spChg chg="add del mod">
          <ac:chgData name="Guillermo Navarro" userId="074a68ef452ced70" providerId="LiveId" clId="{776245C6-6FAB-4D32-B212-AEEAD0B6412B}" dt="2022-01-08T18:51:12.913" v="18546" actId="478"/>
          <ac:spMkLst>
            <pc:docMk/>
            <pc:sldMk cId="4263241317" sldId="291"/>
            <ac:spMk id="4" creationId="{793D5101-9F97-4896-8D63-6300A4968C2B}"/>
          </ac:spMkLst>
        </pc:spChg>
        <pc:graphicFrameChg chg="add mod modGraphic">
          <ac:chgData name="Guillermo Navarro" userId="074a68ef452ced70" providerId="LiveId" clId="{776245C6-6FAB-4D32-B212-AEEAD0B6412B}" dt="2022-01-09T21:25:48.004" v="27687" actId="1076"/>
          <ac:graphicFrameMkLst>
            <pc:docMk/>
            <pc:sldMk cId="4263241317" sldId="291"/>
            <ac:graphicFrameMk id="5" creationId="{860DCEAC-C162-41DB-A4B1-A73B45A216AD}"/>
          </ac:graphicFrameMkLst>
        </pc:graphicFrameChg>
      </pc:sldChg>
      <pc:sldChg chg="addSp modSp new mod">
        <pc:chgData name="Guillermo Navarro" userId="074a68ef452ced70" providerId="LiveId" clId="{776245C6-6FAB-4D32-B212-AEEAD0B6412B}" dt="2022-01-11T19:28:59.352" v="27916" actId="20577"/>
        <pc:sldMkLst>
          <pc:docMk/>
          <pc:sldMk cId="408835519" sldId="292"/>
        </pc:sldMkLst>
        <pc:spChg chg="mod">
          <ac:chgData name="Guillermo Navarro" userId="074a68ef452ced70" providerId="LiveId" clId="{776245C6-6FAB-4D32-B212-AEEAD0B6412B}" dt="2022-01-08T18:58:39.410" v="19224" actId="20577"/>
          <ac:spMkLst>
            <pc:docMk/>
            <pc:sldMk cId="408835519" sldId="292"/>
            <ac:spMk id="2" creationId="{1335B80A-C2F3-4720-9863-432F3C50FBFF}"/>
          </ac:spMkLst>
        </pc:spChg>
        <pc:spChg chg="mod">
          <ac:chgData name="Guillermo Navarro" userId="074a68ef452ced70" providerId="LiveId" clId="{776245C6-6FAB-4D32-B212-AEEAD0B6412B}" dt="2022-01-11T19:28:59.352" v="27916" actId="20577"/>
          <ac:spMkLst>
            <pc:docMk/>
            <pc:sldMk cId="408835519" sldId="292"/>
            <ac:spMk id="3" creationId="{E2302D12-5F36-4243-807D-C3C92B2B6B6B}"/>
          </ac:spMkLst>
        </pc:spChg>
        <pc:spChg chg="add mod">
          <ac:chgData name="Guillermo Navarro" userId="074a68ef452ced70" providerId="LiveId" clId="{776245C6-6FAB-4D32-B212-AEEAD0B6412B}" dt="2022-01-08T19:05:59.089" v="19570" actId="21"/>
          <ac:spMkLst>
            <pc:docMk/>
            <pc:sldMk cId="408835519" sldId="292"/>
            <ac:spMk id="4" creationId="{A1DFE3B4-AEFB-4EA8-A660-C6B549288DEF}"/>
          </ac:spMkLst>
        </pc:spChg>
      </pc:sldChg>
      <pc:sldChg chg="addSp delSp modSp new mod">
        <pc:chgData name="Guillermo Navarro" userId="074a68ef452ced70" providerId="LiveId" clId="{776245C6-6FAB-4D32-B212-AEEAD0B6412B}" dt="2022-01-11T19:27:35.850" v="27824" actId="27636"/>
        <pc:sldMkLst>
          <pc:docMk/>
          <pc:sldMk cId="1895544769" sldId="293"/>
        </pc:sldMkLst>
        <pc:spChg chg="mod">
          <ac:chgData name="Guillermo Navarro" userId="074a68ef452ced70" providerId="LiveId" clId="{776245C6-6FAB-4D32-B212-AEEAD0B6412B}" dt="2022-01-08T19:08:38.431" v="19733" actId="20577"/>
          <ac:spMkLst>
            <pc:docMk/>
            <pc:sldMk cId="1895544769" sldId="293"/>
            <ac:spMk id="2" creationId="{D8373E56-3524-47BF-8325-A6971B08BA87}"/>
          </ac:spMkLst>
        </pc:spChg>
        <pc:spChg chg="del">
          <ac:chgData name="Guillermo Navarro" userId="074a68ef452ced70" providerId="LiveId" clId="{776245C6-6FAB-4D32-B212-AEEAD0B6412B}" dt="2022-01-08T19:07:19.358" v="19685" actId="478"/>
          <ac:spMkLst>
            <pc:docMk/>
            <pc:sldMk cId="1895544769" sldId="293"/>
            <ac:spMk id="3" creationId="{73BCECE0-A03D-446B-8BA8-F90C7FBFEC41}"/>
          </ac:spMkLst>
        </pc:spChg>
        <pc:spChg chg="add mod">
          <ac:chgData name="Guillermo Navarro" userId="074a68ef452ced70" providerId="LiveId" clId="{776245C6-6FAB-4D32-B212-AEEAD0B6412B}" dt="2022-01-11T19:27:06.999" v="27812" actId="20577"/>
          <ac:spMkLst>
            <pc:docMk/>
            <pc:sldMk cId="1895544769" sldId="293"/>
            <ac:spMk id="6" creationId="{F6A2881B-E0A1-433B-A720-5228C6A3D470}"/>
          </ac:spMkLst>
        </pc:spChg>
        <pc:spChg chg="add mod">
          <ac:chgData name="Guillermo Navarro" userId="074a68ef452ced70" providerId="LiveId" clId="{776245C6-6FAB-4D32-B212-AEEAD0B6412B}" dt="2022-01-11T19:27:35.850" v="27824" actId="27636"/>
          <ac:spMkLst>
            <pc:docMk/>
            <pc:sldMk cId="1895544769" sldId="293"/>
            <ac:spMk id="7" creationId="{A9051FBF-DB04-4446-8107-9F771E9E5F5C}"/>
          </ac:spMkLst>
        </pc:spChg>
        <pc:picChg chg="add mod">
          <ac:chgData name="Guillermo Navarro" userId="074a68ef452ced70" providerId="LiveId" clId="{776245C6-6FAB-4D32-B212-AEEAD0B6412B}" dt="2022-01-11T19:25:26.505" v="27759" actId="14100"/>
          <ac:picMkLst>
            <pc:docMk/>
            <pc:sldMk cId="1895544769" sldId="293"/>
            <ac:picMk id="4" creationId="{9379CC22-2907-4D24-8169-7AFD4F897E27}"/>
          </ac:picMkLst>
        </pc:picChg>
        <pc:picChg chg="add mod">
          <ac:chgData name="Guillermo Navarro" userId="074a68ef452ced70" providerId="LiveId" clId="{776245C6-6FAB-4D32-B212-AEEAD0B6412B}" dt="2022-01-08T19:08:17.431" v="19707" actId="1076"/>
          <ac:picMkLst>
            <pc:docMk/>
            <pc:sldMk cId="1895544769" sldId="293"/>
            <ac:picMk id="5" creationId="{E9A237CB-167B-400C-9961-9F13B99C4AF8}"/>
          </ac:picMkLst>
        </pc:picChg>
      </pc:sldChg>
      <pc:sldChg chg="addSp delSp modSp new mod">
        <pc:chgData name="Guillermo Navarro" userId="074a68ef452ced70" providerId="LiveId" clId="{776245C6-6FAB-4D32-B212-AEEAD0B6412B}" dt="2022-01-11T19:36:36.140" v="28173" actId="20577"/>
        <pc:sldMkLst>
          <pc:docMk/>
          <pc:sldMk cId="879044802" sldId="294"/>
        </pc:sldMkLst>
        <pc:spChg chg="mod">
          <ac:chgData name="Guillermo Navarro" userId="074a68ef452ced70" providerId="LiveId" clId="{776245C6-6FAB-4D32-B212-AEEAD0B6412B}" dt="2022-01-08T19:08:58.035" v="19749" actId="20577"/>
          <ac:spMkLst>
            <pc:docMk/>
            <pc:sldMk cId="879044802" sldId="294"/>
            <ac:spMk id="2" creationId="{58D7500D-EC91-427A-8313-93E79B3B3470}"/>
          </ac:spMkLst>
        </pc:spChg>
        <pc:spChg chg="mod">
          <ac:chgData name="Guillermo Navarro" userId="074a68ef452ced70" providerId="LiveId" clId="{776245C6-6FAB-4D32-B212-AEEAD0B6412B}" dt="2022-01-11T19:36:36.140" v="28173" actId="20577"/>
          <ac:spMkLst>
            <pc:docMk/>
            <pc:sldMk cId="879044802" sldId="294"/>
            <ac:spMk id="3" creationId="{A3672533-E4F7-42AC-AB4D-C1448E5FEC63}"/>
          </ac:spMkLst>
        </pc:spChg>
        <pc:picChg chg="add del mod">
          <ac:chgData name="Guillermo Navarro" userId="074a68ef452ced70" providerId="LiveId" clId="{776245C6-6FAB-4D32-B212-AEEAD0B6412B}" dt="2022-01-11T19:34:44.269" v="28084"/>
          <ac:picMkLst>
            <pc:docMk/>
            <pc:sldMk cId="879044802" sldId="294"/>
            <ac:picMk id="4" creationId="{9C53BACB-DDED-4A4C-A737-36E8F15B00AD}"/>
          </ac:picMkLst>
        </pc:picChg>
        <pc:picChg chg="add mod">
          <ac:chgData name="Guillermo Navarro" userId="074a68ef452ced70" providerId="LiveId" clId="{776245C6-6FAB-4D32-B212-AEEAD0B6412B}" dt="2022-01-08T19:11:08.727" v="20058"/>
          <ac:picMkLst>
            <pc:docMk/>
            <pc:sldMk cId="879044802" sldId="294"/>
            <ac:picMk id="4" creationId="{9F04A3EC-EBDC-46CE-85F3-2E0E0BBCC3EC}"/>
          </ac:picMkLst>
        </pc:picChg>
        <pc:picChg chg="add mod">
          <ac:chgData name="Guillermo Navarro" userId="074a68ef452ced70" providerId="LiveId" clId="{776245C6-6FAB-4D32-B212-AEEAD0B6412B}" dt="2022-01-11T19:35:57.468" v="28113" actId="1076"/>
          <ac:picMkLst>
            <pc:docMk/>
            <pc:sldMk cId="879044802" sldId="294"/>
            <ac:picMk id="5" creationId="{2387C34E-32CD-493F-93ED-F8F5F6D9F636}"/>
          </ac:picMkLst>
        </pc:picChg>
      </pc:sldChg>
      <pc:sldChg chg="addSp delSp modSp add del mod">
        <pc:chgData name="Guillermo Navarro" userId="074a68ef452ced70" providerId="LiveId" clId="{776245C6-6FAB-4D32-B212-AEEAD0B6412B}" dt="2022-01-11T19:37:19.433" v="28174" actId="2696"/>
        <pc:sldMkLst>
          <pc:docMk/>
          <pc:sldMk cId="3764231418" sldId="295"/>
        </pc:sldMkLst>
        <pc:spChg chg="mod">
          <ac:chgData name="Guillermo Navarro" userId="074a68ef452ced70" providerId="LiveId" clId="{776245C6-6FAB-4D32-B212-AEEAD0B6412B}" dt="2022-01-08T19:13:30.402" v="20197" actId="20577"/>
          <ac:spMkLst>
            <pc:docMk/>
            <pc:sldMk cId="3764231418" sldId="295"/>
            <ac:spMk id="2" creationId="{D8373E56-3524-47BF-8325-A6971B08BA87}"/>
          </ac:spMkLst>
        </pc:spChg>
        <pc:picChg chg="del">
          <ac:chgData name="Guillermo Navarro" userId="074a68ef452ced70" providerId="LiveId" clId="{776245C6-6FAB-4D32-B212-AEEAD0B6412B}" dt="2022-01-08T19:11:15.395" v="20060" actId="478"/>
          <ac:picMkLst>
            <pc:docMk/>
            <pc:sldMk cId="3764231418" sldId="295"/>
            <ac:picMk id="4" creationId="{9379CC22-2907-4D24-8169-7AFD4F897E27}"/>
          </ac:picMkLst>
        </pc:picChg>
        <pc:picChg chg="del">
          <ac:chgData name="Guillermo Navarro" userId="074a68ef452ced70" providerId="LiveId" clId="{776245C6-6FAB-4D32-B212-AEEAD0B6412B}" dt="2022-01-08T19:11:30.674" v="20065" actId="478"/>
          <ac:picMkLst>
            <pc:docMk/>
            <pc:sldMk cId="3764231418" sldId="295"/>
            <ac:picMk id="5" creationId="{E9A237CB-167B-400C-9961-9F13B99C4AF8}"/>
          </ac:picMkLst>
        </pc:picChg>
        <pc:picChg chg="add mod">
          <ac:chgData name="Guillermo Navarro" userId="074a68ef452ced70" providerId="LiveId" clId="{776245C6-6FAB-4D32-B212-AEEAD0B6412B}" dt="2022-01-08T19:11:29.076" v="20064" actId="1076"/>
          <ac:picMkLst>
            <pc:docMk/>
            <pc:sldMk cId="3764231418" sldId="295"/>
            <ac:picMk id="8" creationId="{2FA49EB9-84CC-4A87-84D4-05212D920970}"/>
          </ac:picMkLst>
        </pc:picChg>
        <pc:picChg chg="add mod">
          <ac:chgData name="Guillermo Navarro" userId="074a68ef452ced70" providerId="LiveId" clId="{776245C6-6FAB-4D32-B212-AEEAD0B6412B}" dt="2022-01-08T19:11:42.470" v="20069" actId="1076"/>
          <ac:picMkLst>
            <pc:docMk/>
            <pc:sldMk cId="3764231418" sldId="295"/>
            <ac:picMk id="9" creationId="{0E7D1018-6DCF-41F3-84BA-8B081617CD3A}"/>
          </ac:picMkLst>
        </pc:picChg>
      </pc:sldChg>
      <pc:sldChg chg="addSp modSp add mod">
        <pc:chgData name="Guillermo Navarro" userId="074a68ef452ced70" providerId="LiveId" clId="{776245C6-6FAB-4D32-B212-AEEAD0B6412B}" dt="2022-01-08T19:16:07.350" v="20537" actId="1076"/>
        <pc:sldMkLst>
          <pc:docMk/>
          <pc:sldMk cId="3837870123" sldId="296"/>
        </pc:sldMkLst>
        <pc:spChg chg="mod">
          <ac:chgData name="Guillermo Navarro" userId="074a68ef452ced70" providerId="LiveId" clId="{776245C6-6FAB-4D32-B212-AEEAD0B6412B}" dt="2022-01-08T19:13:51.618" v="20211" actId="20577"/>
          <ac:spMkLst>
            <pc:docMk/>
            <pc:sldMk cId="3837870123" sldId="296"/>
            <ac:spMk id="2" creationId="{58D7500D-EC91-427A-8313-93E79B3B3470}"/>
          </ac:spMkLst>
        </pc:spChg>
        <pc:spChg chg="mod">
          <ac:chgData name="Guillermo Navarro" userId="074a68ef452ced70" providerId="LiveId" clId="{776245C6-6FAB-4D32-B212-AEEAD0B6412B}" dt="2022-01-08T19:15:43.537" v="20531" actId="20577"/>
          <ac:spMkLst>
            <pc:docMk/>
            <pc:sldMk cId="3837870123" sldId="296"/>
            <ac:spMk id="3" creationId="{A3672533-E4F7-42AC-AB4D-C1448E5FEC63}"/>
          </ac:spMkLst>
        </pc:spChg>
        <pc:picChg chg="add mod">
          <ac:chgData name="Guillermo Navarro" userId="074a68ef452ced70" providerId="LiveId" clId="{776245C6-6FAB-4D32-B212-AEEAD0B6412B}" dt="2022-01-08T19:16:07.350" v="20537" actId="1076"/>
          <ac:picMkLst>
            <pc:docMk/>
            <pc:sldMk cId="3837870123" sldId="296"/>
            <ac:picMk id="4" creationId="{E9825C7B-0EBA-48CA-9F7C-8E692E8ACB27}"/>
          </ac:picMkLst>
        </pc:picChg>
      </pc:sldChg>
      <pc:sldChg chg="addSp delSp modSp new mod">
        <pc:chgData name="Guillermo Navarro" userId="074a68ef452ced70" providerId="LiveId" clId="{776245C6-6FAB-4D32-B212-AEEAD0B6412B}" dt="2022-01-08T19:16:48.931" v="20586" actId="1076"/>
        <pc:sldMkLst>
          <pc:docMk/>
          <pc:sldMk cId="2585066539" sldId="297"/>
        </pc:sldMkLst>
        <pc:spChg chg="mod">
          <ac:chgData name="Guillermo Navarro" userId="074a68ef452ced70" providerId="LiveId" clId="{776245C6-6FAB-4D32-B212-AEEAD0B6412B}" dt="2022-01-08T19:16:39.132" v="20584" actId="20577"/>
          <ac:spMkLst>
            <pc:docMk/>
            <pc:sldMk cId="2585066539" sldId="297"/>
            <ac:spMk id="2" creationId="{1CA58369-B067-4603-A8F4-942EE96ADAF8}"/>
          </ac:spMkLst>
        </pc:spChg>
        <pc:spChg chg="del">
          <ac:chgData name="Guillermo Navarro" userId="074a68ef452ced70" providerId="LiveId" clId="{776245C6-6FAB-4D32-B212-AEEAD0B6412B}" dt="2022-01-08T19:16:28.956" v="20570" actId="478"/>
          <ac:spMkLst>
            <pc:docMk/>
            <pc:sldMk cId="2585066539" sldId="297"/>
            <ac:spMk id="3" creationId="{9CC09E28-2D91-4C7D-B9BA-D8D76AA2B890}"/>
          </ac:spMkLst>
        </pc:spChg>
        <pc:picChg chg="add mod">
          <ac:chgData name="Guillermo Navarro" userId="074a68ef452ced70" providerId="LiveId" clId="{776245C6-6FAB-4D32-B212-AEEAD0B6412B}" dt="2022-01-08T19:16:35.645" v="20573" actId="14100"/>
          <ac:picMkLst>
            <pc:docMk/>
            <pc:sldMk cId="2585066539" sldId="297"/>
            <ac:picMk id="4" creationId="{8336C606-C862-449A-A38E-791643464AB0}"/>
          </ac:picMkLst>
        </pc:picChg>
        <pc:picChg chg="add mod">
          <ac:chgData name="Guillermo Navarro" userId="074a68ef452ced70" providerId="LiveId" clId="{776245C6-6FAB-4D32-B212-AEEAD0B6412B}" dt="2022-01-08T19:16:48.931" v="20586" actId="1076"/>
          <ac:picMkLst>
            <pc:docMk/>
            <pc:sldMk cId="2585066539" sldId="297"/>
            <ac:picMk id="5" creationId="{8BB5661C-C7A0-4D90-99FD-64997ACBB0BF}"/>
          </ac:picMkLst>
        </pc:picChg>
      </pc:sldChg>
      <pc:sldChg chg="addSp delSp modSp new mod">
        <pc:chgData name="Guillermo Navarro" userId="074a68ef452ced70" providerId="LiveId" clId="{776245C6-6FAB-4D32-B212-AEEAD0B6412B}" dt="2022-01-08T19:17:59.786" v="20614" actId="1076"/>
        <pc:sldMkLst>
          <pc:docMk/>
          <pc:sldMk cId="2171837366" sldId="298"/>
        </pc:sldMkLst>
        <pc:spChg chg="mod">
          <ac:chgData name="Guillermo Navarro" userId="074a68ef452ced70" providerId="LiveId" clId="{776245C6-6FAB-4D32-B212-AEEAD0B6412B}" dt="2022-01-08T19:17:41.135" v="20602"/>
          <ac:spMkLst>
            <pc:docMk/>
            <pc:sldMk cId="2171837366" sldId="298"/>
            <ac:spMk id="2" creationId="{9E720199-99C9-4488-B0A1-57D9CEB778A8}"/>
          </ac:spMkLst>
        </pc:spChg>
        <pc:spChg chg="del">
          <ac:chgData name="Guillermo Navarro" userId="074a68ef452ced70" providerId="LiveId" clId="{776245C6-6FAB-4D32-B212-AEEAD0B6412B}" dt="2022-01-08T19:17:00.285" v="20588" actId="478"/>
          <ac:spMkLst>
            <pc:docMk/>
            <pc:sldMk cId="2171837366" sldId="298"/>
            <ac:spMk id="3" creationId="{DDCDC897-0283-486B-9545-8F69065F1355}"/>
          </ac:spMkLst>
        </pc:spChg>
        <pc:picChg chg="add del mod">
          <ac:chgData name="Guillermo Navarro" userId="074a68ef452ced70" providerId="LiveId" clId="{776245C6-6FAB-4D32-B212-AEEAD0B6412B}" dt="2022-01-08T19:17:08.423" v="20591" actId="478"/>
          <ac:picMkLst>
            <pc:docMk/>
            <pc:sldMk cId="2171837366" sldId="298"/>
            <ac:picMk id="4" creationId="{EAF961B6-D8B1-48F9-8C28-97800D687809}"/>
          </ac:picMkLst>
        </pc:picChg>
        <pc:picChg chg="add mod">
          <ac:chgData name="Guillermo Navarro" userId="074a68ef452ced70" providerId="LiveId" clId="{776245C6-6FAB-4D32-B212-AEEAD0B6412B}" dt="2022-01-08T19:17:59.277" v="20613" actId="1076"/>
          <ac:picMkLst>
            <pc:docMk/>
            <pc:sldMk cId="2171837366" sldId="298"/>
            <ac:picMk id="5" creationId="{3279F200-986D-4D12-950F-F14E31B2CDBC}"/>
          </ac:picMkLst>
        </pc:picChg>
        <pc:picChg chg="add del mod">
          <ac:chgData name="Guillermo Navarro" userId="074a68ef452ced70" providerId="LiveId" clId="{776245C6-6FAB-4D32-B212-AEEAD0B6412B}" dt="2022-01-08T19:17:29.521" v="20597" actId="478"/>
          <ac:picMkLst>
            <pc:docMk/>
            <pc:sldMk cId="2171837366" sldId="298"/>
            <ac:picMk id="6" creationId="{7F53FBA6-082F-439C-BD18-3AD549B5CB1B}"/>
          </ac:picMkLst>
        </pc:picChg>
        <pc:picChg chg="add mod">
          <ac:chgData name="Guillermo Navarro" userId="074a68ef452ced70" providerId="LiveId" clId="{776245C6-6FAB-4D32-B212-AEEAD0B6412B}" dt="2022-01-08T19:17:59.786" v="20614" actId="1076"/>
          <ac:picMkLst>
            <pc:docMk/>
            <pc:sldMk cId="2171837366" sldId="298"/>
            <ac:picMk id="7" creationId="{70F7F933-3F59-4753-A82E-EA0C838653C4}"/>
          </ac:picMkLst>
        </pc:picChg>
        <pc:picChg chg="add mod">
          <ac:chgData name="Guillermo Navarro" userId="074a68ef452ced70" providerId="LiveId" clId="{776245C6-6FAB-4D32-B212-AEEAD0B6412B}" dt="2022-01-08T19:17:58.036" v="20612"/>
          <ac:picMkLst>
            <pc:docMk/>
            <pc:sldMk cId="2171837366" sldId="298"/>
            <ac:picMk id="8" creationId="{082EDD7F-1F75-4F7B-A7E3-5491BFBCAD2E}"/>
          </ac:picMkLst>
        </pc:picChg>
      </pc:sldChg>
      <pc:sldChg chg="delSp modSp add mod">
        <pc:chgData name="Guillermo Navarro" userId="074a68ef452ced70" providerId="LiveId" clId="{776245C6-6FAB-4D32-B212-AEEAD0B6412B}" dt="2022-01-09T19:30:40.727" v="27422" actId="14"/>
        <pc:sldMkLst>
          <pc:docMk/>
          <pc:sldMk cId="2426241765" sldId="299"/>
        </pc:sldMkLst>
        <pc:spChg chg="mod">
          <ac:chgData name="Guillermo Navarro" userId="074a68ef452ced70" providerId="LiveId" clId="{776245C6-6FAB-4D32-B212-AEEAD0B6412B}" dt="2022-01-08T19:23:16.197" v="20925" actId="20577"/>
          <ac:spMkLst>
            <pc:docMk/>
            <pc:sldMk cId="2426241765" sldId="299"/>
            <ac:spMk id="2" creationId="{58D7500D-EC91-427A-8313-93E79B3B3470}"/>
          </ac:spMkLst>
        </pc:spChg>
        <pc:spChg chg="mod">
          <ac:chgData name="Guillermo Navarro" userId="074a68ef452ced70" providerId="LiveId" clId="{776245C6-6FAB-4D32-B212-AEEAD0B6412B}" dt="2022-01-09T19:30:40.727" v="27422" actId="14"/>
          <ac:spMkLst>
            <pc:docMk/>
            <pc:sldMk cId="2426241765" sldId="299"/>
            <ac:spMk id="3" creationId="{A3672533-E4F7-42AC-AB4D-C1448E5FEC63}"/>
          </ac:spMkLst>
        </pc:spChg>
        <pc:picChg chg="del">
          <ac:chgData name="Guillermo Navarro" userId="074a68ef452ced70" providerId="LiveId" clId="{776245C6-6FAB-4D32-B212-AEEAD0B6412B}" dt="2022-01-08T19:19:03.937" v="20628" actId="478"/>
          <ac:picMkLst>
            <pc:docMk/>
            <pc:sldMk cId="2426241765" sldId="299"/>
            <ac:picMk id="4" creationId="{E9825C7B-0EBA-48CA-9F7C-8E692E8ACB27}"/>
          </ac:picMkLst>
        </pc:picChg>
      </pc:sldChg>
      <pc:sldChg chg="modSp new mod">
        <pc:chgData name="Guillermo Navarro" userId="074a68ef452ced70" providerId="LiveId" clId="{776245C6-6FAB-4D32-B212-AEEAD0B6412B}" dt="2022-01-11T19:52:08.055" v="28176" actId="27636"/>
        <pc:sldMkLst>
          <pc:docMk/>
          <pc:sldMk cId="2886424565" sldId="300"/>
        </pc:sldMkLst>
        <pc:spChg chg="mod">
          <ac:chgData name="Guillermo Navarro" userId="074a68ef452ced70" providerId="LiveId" clId="{776245C6-6FAB-4D32-B212-AEEAD0B6412B}" dt="2022-01-08T19:27:02.606" v="21490" actId="20577"/>
          <ac:spMkLst>
            <pc:docMk/>
            <pc:sldMk cId="2886424565" sldId="300"/>
            <ac:spMk id="2" creationId="{C0157DE5-8857-4F79-A841-E58B22B74F9F}"/>
          </ac:spMkLst>
        </pc:spChg>
        <pc:spChg chg="mod">
          <ac:chgData name="Guillermo Navarro" userId="074a68ef452ced70" providerId="LiveId" clId="{776245C6-6FAB-4D32-B212-AEEAD0B6412B}" dt="2022-01-11T19:52:08.055" v="28176" actId="27636"/>
          <ac:spMkLst>
            <pc:docMk/>
            <pc:sldMk cId="2886424565" sldId="300"/>
            <ac:spMk id="3" creationId="{C71AB11C-658E-43E7-A0D0-EBA460C247AB}"/>
          </ac:spMkLst>
        </pc:spChg>
      </pc:sldChg>
      <pc:sldChg chg="modSp new mod">
        <pc:chgData name="Guillermo Navarro" userId="074a68ef452ced70" providerId="LiveId" clId="{776245C6-6FAB-4D32-B212-AEEAD0B6412B}" dt="2022-01-09T19:51:59.313" v="27539" actId="20577"/>
        <pc:sldMkLst>
          <pc:docMk/>
          <pc:sldMk cId="2048957879" sldId="301"/>
        </pc:sldMkLst>
        <pc:spChg chg="mod">
          <ac:chgData name="Guillermo Navarro" userId="074a68ef452ced70" providerId="LiveId" clId="{776245C6-6FAB-4D32-B212-AEEAD0B6412B}" dt="2022-01-09T19:46:04.726" v="27534" actId="20577"/>
          <ac:spMkLst>
            <pc:docMk/>
            <pc:sldMk cId="2048957879" sldId="301"/>
            <ac:spMk id="2" creationId="{B2D1ED9B-BD95-4FD7-B30F-86FC066887B1}"/>
          </ac:spMkLst>
        </pc:spChg>
        <pc:spChg chg="mod">
          <ac:chgData name="Guillermo Navarro" userId="074a68ef452ced70" providerId="LiveId" clId="{776245C6-6FAB-4D32-B212-AEEAD0B6412B}" dt="2022-01-09T19:51:59.313" v="27539" actId="20577"/>
          <ac:spMkLst>
            <pc:docMk/>
            <pc:sldMk cId="2048957879" sldId="301"/>
            <ac:spMk id="3" creationId="{598FED94-A8FF-4359-9F4C-C7DD9117945E}"/>
          </ac:spMkLst>
        </pc:spChg>
      </pc:sldChg>
      <pc:sldChg chg="modSp add mod ord">
        <pc:chgData name="Guillermo Navarro" userId="074a68ef452ced70" providerId="LiveId" clId="{776245C6-6FAB-4D32-B212-AEEAD0B6412B}" dt="2022-01-08T20:05:40.343" v="24033" actId="20577"/>
        <pc:sldMkLst>
          <pc:docMk/>
          <pc:sldMk cId="3165378973" sldId="302"/>
        </pc:sldMkLst>
        <pc:spChg chg="mod">
          <ac:chgData name="Guillermo Navarro" userId="074a68ef452ced70" providerId="LiveId" clId="{776245C6-6FAB-4D32-B212-AEEAD0B6412B}" dt="2022-01-08T20:05:35.707" v="24017"/>
          <ac:spMkLst>
            <pc:docMk/>
            <pc:sldMk cId="3165378973" sldId="302"/>
            <ac:spMk id="9" creationId="{8119F45C-526B-4F41-9E2B-5B4A0E7164A2}"/>
          </ac:spMkLst>
        </pc:spChg>
        <pc:spChg chg="mod">
          <ac:chgData name="Guillermo Navarro" userId="074a68ef452ced70" providerId="LiveId" clId="{776245C6-6FAB-4D32-B212-AEEAD0B6412B}" dt="2022-01-08T20:05:40.343" v="24033" actId="20577"/>
          <ac:spMkLst>
            <pc:docMk/>
            <pc:sldMk cId="3165378973" sldId="302"/>
            <ac:spMk id="10" creationId="{39CE03CF-C458-4B69-9B51-B66F63F854A7}"/>
          </ac:spMkLst>
        </pc:spChg>
      </pc:sldChg>
      <pc:sldChg chg="new add del">
        <pc:chgData name="Guillermo Navarro" userId="074a68ef452ced70" providerId="LiveId" clId="{776245C6-6FAB-4D32-B212-AEEAD0B6412B}" dt="2022-01-08T19:49:03.248" v="21625" actId="47"/>
        <pc:sldMkLst>
          <pc:docMk/>
          <pc:sldMk cId="1571312833" sldId="303"/>
        </pc:sldMkLst>
      </pc:sldChg>
      <pc:sldChg chg="add del">
        <pc:chgData name="Guillermo Navarro" userId="074a68ef452ced70" providerId="LiveId" clId="{776245C6-6FAB-4D32-B212-AEEAD0B6412B}" dt="2022-01-08T19:56:58.533" v="22751" actId="2696"/>
        <pc:sldMkLst>
          <pc:docMk/>
          <pc:sldMk cId="1639167341" sldId="303"/>
        </pc:sldMkLst>
      </pc:sldChg>
      <pc:sldChg chg="addSp delSp new del mod">
        <pc:chgData name="Guillermo Navarro" userId="074a68ef452ced70" providerId="LiveId" clId="{776245C6-6FAB-4D32-B212-AEEAD0B6412B}" dt="2022-01-08T20:04:27.610" v="23926" actId="2696"/>
        <pc:sldMkLst>
          <pc:docMk/>
          <pc:sldMk cId="2176395500" sldId="303"/>
        </pc:sldMkLst>
        <pc:spChg chg="add del">
          <ac:chgData name="Guillermo Navarro" userId="074a68ef452ced70" providerId="LiveId" clId="{776245C6-6FAB-4D32-B212-AEEAD0B6412B}" dt="2022-01-08T20:04:03.696" v="23905" actId="478"/>
          <ac:spMkLst>
            <pc:docMk/>
            <pc:sldMk cId="2176395500" sldId="303"/>
            <ac:spMk id="2" creationId="{53C0C72C-5EEC-4F16-BBC0-3C8243E0982B}"/>
          </ac:spMkLst>
        </pc:spChg>
      </pc:sldChg>
      <pc:sldChg chg="modSp add mod">
        <pc:chgData name="Guillermo Navarro" userId="074a68ef452ced70" providerId="LiveId" clId="{776245C6-6FAB-4D32-B212-AEEAD0B6412B}" dt="2022-01-08T20:04:21.313" v="23925" actId="20577"/>
        <pc:sldMkLst>
          <pc:docMk/>
          <pc:sldMk cId="750114069" sldId="304"/>
        </pc:sldMkLst>
        <pc:spChg chg="mod">
          <ac:chgData name="Guillermo Navarro" userId="074a68ef452ced70" providerId="LiveId" clId="{776245C6-6FAB-4D32-B212-AEEAD0B6412B}" dt="2022-01-08T20:04:16.987" v="23916" actId="20577"/>
          <ac:spMkLst>
            <pc:docMk/>
            <pc:sldMk cId="750114069" sldId="304"/>
            <ac:spMk id="9" creationId="{8119F45C-526B-4F41-9E2B-5B4A0E7164A2}"/>
          </ac:spMkLst>
        </pc:spChg>
        <pc:spChg chg="mod">
          <ac:chgData name="Guillermo Navarro" userId="074a68ef452ced70" providerId="LiveId" clId="{776245C6-6FAB-4D32-B212-AEEAD0B6412B}" dt="2022-01-08T20:04:21.313" v="23925" actId="20577"/>
          <ac:spMkLst>
            <pc:docMk/>
            <pc:sldMk cId="750114069" sldId="304"/>
            <ac:spMk id="10" creationId="{39CE03CF-C458-4B69-9B51-B66F63F854A7}"/>
          </ac:spMkLst>
        </pc:spChg>
      </pc:sldChg>
      <pc:sldChg chg="modSp add mod">
        <pc:chgData name="Guillermo Navarro" userId="074a68ef452ced70" providerId="LiveId" clId="{776245C6-6FAB-4D32-B212-AEEAD0B6412B}" dt="2022-01-09T14:00:16.851" v="25722"/>
        <pc:sldMkLst>
          <pc:docMk/>
          <pc:sldMk cId="1008799823" sldId="305"/>
        </pc:sldMkLst>
        <pc:spChg chg="mod">
          <ac:chgData name="Guillermo Navarro" userId="074a68ef452ced70" providerId="LiveId" clId="{776245C6-6FAB-4D32-B212-AEEAD0B6412B}" dt="2022-01-09T14:00:16.851" v="25722"/>
          <ac:spMkLst>
            <pc:docMk/>
            <pc:sldMk cId="1008799823" sldId="305"/>
            <ac:spMk id="10" creationId="{39CE03CF-C458-4B69-9B51-B66F63F854A7}"/>
          </ac:spMkLst>
        </pc:spChg>
      </pc:sldChg>
      <pc:sldChg chg="new del">
        <pc:chgData name="Guillermo Navarro" userId="074a68ef452ced70" providerId="LiveId" clId="{776245C6-6FAB-4D32-B212-AEEAD0B6412B}" dt="2022-01-09T17:30:05.802" v="25832" actId="47"/>
        <pc:sldMkLst>
          <pc:docMk/>
          <pc:sldMk cId="2179712012" sldId="306"/>
        </pc:sldMkLst>
      </pc:sldChg>
      <pc:sldChg chg="addSp delSp modSp add mod">
        <pc:chgData name="Guillermo Navarro" userId="074a68ef452ced70" providerId="LiveId" clId="{776245C6-6FAB-4D32-B212-AEEAD0B6412B}" dt="2022-01-09T17:41:27.398" v="26306" actId="478"/>
        <pc:sldMkLst>
          <pc:docMk/>
          <pc:sldMk cId="2794968610" sldId="307"/>
        </pc:sldMkLst>
        <pc:spChg chg="add del mod">
          <ac:chgData name="Guillermo Navarro" userId="074a68ef452ced70" providerId="LiveId" clId="{776245C6-6FAB-4D32-B212-AEEAD0B6412B}" dt="2022-01-09T17:41:27.398" v="26306" actId="478"/>
          <ac:spMkLst>
            <pc:docMk/>
            <pc:sldMk cId="2794968610" sldId="307"/>
            <ac:spMk id="3" creationId="{24474112-77CA-42CA-9B5A-0C571A85EC26}"/>
          </ac:spMkLst>
        </pc:spChg>
        <pc:spChg chg="del mod">
          <ac:chgData name="Guillermo Navarro" userId="074a68ef452ced70" providerId="LiveId" clId="{776245C6-6FAB-4D32-B212-AEEAD0B6412B}" dt="2022-01-09T17:41:26.157" v="26305" actId="478"/>
          <ac:spMkLst>
            <pc:docMk/>
            <pc:sldMk cId="2794968610" sldId="307"/>
            <ac:spMk id="10" creationId="{39CE03CF-C458-4B69-9B51-B66F63F854A7}"/>
          </ac:spMkLst>
        </pc:spChg>
      </pc:sldChg>
      <pc:sldChg chg="addSp delSp modSp add mod">
        <pc:chgData name="Guillermo Navarro" userId="074a68ef452ced70" providerId="LiveId" clId="{776245C6-6FAB-4D32-B212-AEEAD0B6412B}" dt="2022-01-09T17:56:54.372" v="26309" actId="1076"/>
        <pc:sldMkLst>
          <pc:docMk/>
          <pc:sldMk cId="186995156" sldId="308"/>
        </pc:sldMkLst>
        <pc:spChg chg="mod">
          <ac:chgData name="Guillermo Navarro" userId="074a68ef452ced70" providerId="LiveId" clId="{776245C6-6FAB-4D32-B212-AEEAD0B6412B}" dt="2022-01-09T17:30:24.727" v="25852" actId="20577"/>
          <ac:spMkLst>
            <pc:docMk/>
            <pc:sldMk cId="186995156" sldId="308"/>
            <ac:spMk id="2" creationId="{048525EC-D347-40C8-8FCA-8DCBD9268B29}"/>
          </ac:spMkLst>
        </pc:spChg>
        <pc:spChg chg="del">
          <ac:chgData name="Guillermo Navarro" userId="074a68ef452ced70" providerId="LiveId" clId="{776245C6-6FAB-4D32-B212-AEEAD0B6412B}" dt="2022-01-09T17:30:12.161" v="25834" actId="478"/>
          <ac:spMkLst>
            <pc:docMk/>
            <pc:sldMk cId="186995156" sldId="308"/>
            <ac:spMk id="3" creationId="{5A7BB8B2-B2D6-4635-8400-0391EAA726CB}"/>
          </ac:spMkLst>
        </pc:spChg>
        <pc:spChg chg="del">
          <ac:chgData name="Guillermo Navarro" userId="074a68ef452ced70" providerId="LiveId" clId="{776245C6-6FAB-4D32-B212-AEEAD0B6412B}" dt="2022-01-09T17:30:16.127" v="25836" actId="478"/>
          <ac:spMkLst>
            <pc:docMk/>
            <pc:sldMk cId="186995156" sldId="308"/>
            <ac:spMk id="4" creationId="{661690C6-A0B8-4A15-91A9-905629102A09}"/>
          </ac:spMkLst>
        </pc:spChg>
        <pc:spChg chg="del">
          <ac:chgData name="Guillermo Navarro" userId="074a68ef452ced70" providerId="LiveId" clId="{776245C6-6FAB-4D32-B212-AEEAD0B6412B}" dt="2022-01-09T17:30:21.448" v="25841" actId="478"/>
          <ac:spMkLst>
            <pc:docMk/>
            <pc:sldMk cId="186995156" sldId="308"/>
            <ac:spMk id="5" creationId="{1A215BEF-597D-4001-9250-C230A407986F}"/>
          </ac:spMkLst>
        </pc:spChg>
        <pc:spChg chg="add del mod">
          <ac:chgData name="Guillermo Navarro" userId="074a68ef452ced70" providerId="LiveId" clId="{776245C6-6FAB-4D32-B212-AEEAD0B6412B}" dt="2022-01-09T17:30:14.684" v="25835" actId="478"/>
          <ac:spMkLst>
            <pc:docMk/>
            <pc:sldMk cId="186995156" sldId="308"/>
            <ac:spMk id="9" creationId="{F27E5598-990C-4021-8F66-DE864600E86B}"/>
          </ac:spMkLst>
        </pc:spChg>
        <pc:spChg chg="add del mod">
          <ac:chgData name="Guillermo Navarro" userId="074a68ef452ced70" providerId="LiveId" clId="{776245C6-6FAB-4D32-B212-AEEAD0B6412B}" dt="2022-01-09T17:30:17.612" v="25837" actId="478"/>
          <ac:spMkLst>
            <pc:docMk/>
            <pc:sldMk cId="186995156" sldId="308"/>
            <ac:spMk id="12" creationId="{B617A456-9F1F-4888-9E66-E52BD01AA43E}"/>
          </ac:spMkLst>
        </pc:spChg>
        <pc:spChg chg="add mod">
          <ac:chgData name="Guillermo Navarro" userId="074a68ef452ced70" providerId="LiveId" clId="{776245C6-6FAB-4D32-B212-AEEAD0B6412B}" dt="2022-01-09T17:37:32.923" v="26185" actId="13822"/>
          <ac:spMkLst>
            <pc:docMk/>
            <pc:sldMk cId="186995156" sldId="308"/>
            <ac:spMk id="13" creationId="{26231A36-7AF0-4104-B07A-F3F13719270E}"/>
          </ac:spMkLst>
        </pc:spChg>
        <pc:spChg chg="add mod">
          <ac:chgData name="Guillermo Navarro" userId="074a68ef452ced70" providerId="LiveId" clId="{776245C6-6FAB-4D32-B212-AEEAD0B6412B}" dt="2022-01-09T17:37:45.873" v="26188" actId="13822"/>
          <ac:spMkLst>
            <pc:docMk/>
            <pc:sldMk cId="186995156" sldId="308"/>
            <ac:spMk id="14" creationId="{F8FB768B-D9EC-4AAF-A590-243E9AF3380F}"/>
          </ac:spMkLst>
        </pc:spChg>
        <pc:spChg chg="add mod">
          <ac:chgData name="Guillermo Navarro" userId="074a68ef452ced70" providerId="LiveId" clId="{776245C6-6FAB-4D32-B212-AEEAD0B6412B}" dt="2022-01-09T17:33:53.812" v="26024" actId="20577"/>
          <ac:spMkLst>
            <pc:docMk/>
            <pc:sldMk cId="186995156" sldId="308"/>
            <ac:spMk id="15" creationId="{54898A0E-D610-400B-8CAD-E80DCEF349BE}"/>
          </ac:spMkLst>
        </pc:spChg>
        <pc:spChg chg="add mod">
          <ac:chgData name="Guillermo Navarro" userId="074a68ef452ced70" providerId="LiveId" clId="{776245C6-6FAB-4D32-B212-AEEAD0B6412B}" dt="2022-01-09T17:56:44.904" v="26307" actId="1076"/>
          <ac:spMkLst>
            <pc:docMk/>
            <pc:sldMk cId="186995156" sldId="308"/>
            <ac:spMk id="16" creationId="{C2110FE7-C96C-48E7-8A09-63193B79B20D}"/>
          </ac:spMkLst>
        </pc:spChg>
        <pc:spChg chg="add mod">
          <ac:chgData name="Guillermo Navarro" userId="074a68ef452ced70" providerId="LiveId" clId="{776245C6-6FAB-4D32-B212-AEEAD0B6412B}" dt="2022-01-09T17:56:47.488" v="26308" actId="1076"/>
          <ac:spMkLst>
            <pc:docMk/>
            <pc:sldMk cId="186995156" sldId="308"/>
            <ac:spMk id="17" creationId="{E0D0C95C-371C-4362-8AB1-F1D0D28B1D76}"/>
          </ac:spMkLst>
        </pc:spChg>
        <pc:spChg chg="add mod">
          <ac:chgData name="Guillermo Navarro" userId="074a68ef452ced70" providerId="LiveId" clId="{776245C6-6FAB-4D32-B212-AEEAD0B6412B}" dt="2022-01-09T17:56:54.372" v="26309" actId="1076"/>
          <ac:spMkLst>
            <pc:docMk/>
            <pc:sldMk cId="186995156" sldId="308"/>
            <ac:spMk id="18" creationId="{C0E3F24D-D45A-4716-92CE-E16C225A2088}"/>
          </ac:spMkLst>
        </pc:spChg>
        <pc:spChg chg="add mod">
          <ac:chgData name="Guillermo Navarro" userId="074a68ef452ced70" providerId="LiveId" clId="{776245C6-6FAB-4D32-B212-AEEAD0B6412B}" dt="2022-01-09T17:38:27.049" v="26194" actId="13822"/>
          <ac:spMkLst>
            <pc:docMk/>
            <pc:sldMk cId="186995156" sldId="308"/>
            <ac:spMk id="45" creationId="{D8A95B77-773A-49AC-9AA4-CF6B986EF996}"/>
          </ac:spMkLst>
        </pc:spChg>
        <pc:spChg chg="add mod">
          <ac:chgData name="Guillermo Navarro" userId="074a68ef452ced70" providerId="LiveId" clId="{776245C6-6FAB-4D32-B212-AEEAD0B6412B}" dt="2022-01-09T17:38:31.361" v="26195" actId="13822"/>
          <ac:spMkLst>
            <pc:docMk/>
            <pc:sldMk cId="186995156" sldId="308"/>
            <ac:spMk id="59" creationId="{56614E8A-1B65-42C2-9EE6-F010295DDA19}"/>
          </ac:spMkLst>
        </pc:spChg>
        <pc:picChg chg="del">
          <ac:chgData name="Guillermo Navarro" userId="074a68ef452ced70" providerId="LiveId" clId="{776245C6-6FAB-4D32-B212-AEEAD0B6412B}" dt="2022-01-09T17:30:18.436" v="25838" actId="478"/>
          <ac:picMkLst>
            <pc:docMk/>
            <pc:sldMk cId="186995156" sldId="308"/>
            <ac:picMk id="6" creationId="{6C892AA0-7842-4554-A8A1-2CEB8BC4E1EA}"/>
          </ac:picMkLst>
        </pc:picChg>
        <pc:picChg chg="del">
          <ac:chgData name="Guillermo Navarro" userId="074a68ef452ced70" providerId="LiveId" clId="{776245C6-6FAB-4D32-B212-AEEAD0B6412B}" dt="2022-01-09T17:30:19.058" v="25839" actId="478"/>
          <ac:picMkLst>
            <pc:docMk/>
            <pc:sldMk cId="186995156" sldId="308"/>
            <ac:picMk id="8" creationId="{6E934C52-3021-435B-ADC6-D8B67286D132}"/>
          </ac:picMkLst>
        </pc:picChg>
        <pc:picChg chg="del">
          <ac:chgData name="Guillermo Navarro" userId="074a68ef452ced70" providerId="LiveId" clId="{776245C6-6FAB-4D32-B212-AEEAD0B6412B}" dt="2022-01-09T17:30:19.702" v="25840" actId="478"/>
          <ac:picMkLst>
            <pc:docMk/>
            <pc:sldMk cId="186995156" sldId="308"/>
            <ac:picMk id="10" creationId="{987CB829-C8D3-4312-9382-C0E809E4B40D}"/>
          </ac:picMkLst>
        </pc:picChg>
        <pc:cxnChg chg="add mod">
          <ac:chgData name="Guillermo Navarro" userId="074a68ef452ced70" providerId="LiveId" clId="{776245C6-6FAB-4D32-B212-AEEAD0B6412B}" dt="2022-01-09T17:37:41.249" v="26187" actId="13822"/>
          <ac:cxnSpMkLst>
            <pc:docMk/>
            <pc:sldMk cId="186995156" sldId="308"/>
            <ac:cxnSpMk id="20" creationId="{44C79231-196F-4444-A9FD-42030F627501}"/>
          </ac:cxnSpMkLst>
        </pc:cxnChg>
        <pc:cxnChg chg="add mod">
          <ac:chgData name="Guillermo Navarro" userId="074a68ef452ced70" providerId="LiveId" clId="{776245C6-6FAB-4D32-B212-AEEAD0B6412B}" dt="2022-01-09T17:37:50.141" v="26189" actId="13822"/>
          <ac:cxnSpMkLst>
            <pc:docMk/>
            <pc:sldMk cId="186995156" sldId="308"/>
            <ac:cxnSpMk id="22" creationId="{7A0C196D-5889-4D31-AB22-38F6A453ACFF}"/>
          </ac:cxnSpMkLst>
        </pc:cxnChg>
        <pc:cxnChg chg="add mod">
          <ac:chgData name="Guillermo Navarro" userId="074a68ef452ced70" providerId="LiveId" clId="{776245C6-6FAB-4D32-B212-AEEAD0B6412B}" dt="2022-01-09T17:56:44.904" v="26307" actId="1076"/>
          <ac:cxnSpMkLst>
            <pc:docMk/>
            <pc:sldMk cId="186995156" sldId="308"/>
            <ac:cxnSpMk id="26" creationId="{1775DB78-2234-4E61-8476-E156527CA430}"/>
          </ac:cxnSpMkLst>
        </pc:cxnChg>
        <pc:cxnChg chg="add mod">
          <ac:chgData name="Guillermo Navarro" userId="074a68ef452ced70" providerId="LiveId" clId="{776245C6-6FAB-4D32-B212-AEEAD0B6412B}" dt="2022-01-09T17:56:47.488" v="26308" actId="1076"/>
          <ac:cxnSpMkLst>
            <pc:docMk/>
            <pc:sldMk cId="186995156" sldId="308"/>
            <ac:cxnSpMk id="28" creationId="{ECEC407C-F57E-4589-89FE-FB6A48A5D99C}"/>
          </ac:cxnSpMkLst>
        </pc:cxnChg>
        <pc:cxnChg chg="add mod">
          <ac:chgData name="Guillermo Navarro" userId="074a68ef452ced70" providerId="LiveId" clId="{776245C6-6FAB-4D32-B212-AEEAD0B6412B}" dt="2022-01-09T17:56:54.372" v="26309" actId="1076"/>
          <ac:cxnSpMkLst>
            <pc:docMk/>
            <pc:sldMk cId="186995156" sldId="308"/>
            <ac:cxnSpMk id="30" creationId="{CF83396D-9CD3-432E-A34D-ABD95846634C}"/>
          </ac:cxnSpMkLst>
        </pc:cxnChg>
        <pc:cxnChg chg="add mod">
          <ac:chgData name="Guillermo Navarro" userId="074a68ef452ced70" providerId="LiveId" clId="{776245C6-6FAB-4D32-B212-AEEAD0B6412B}" dt="2022-01-09T17:56:54.372" v="26309" actId="1076"/>
          <ac:cxnSpMkLst>
            <pc:docMk/>
            <pc:sldMk cId="186995156" sldId="308"/>
            <ac:cxnSpMk id="61" creationId="{05803CFF-150F-4347-A5E5-B944BCDA57F9}"/>
          </ac:cxnSpMkLst>
        </pc:cxnChg>
        <pc:cxnChg chg="add mod">
          <ac:chgData name="Guillermo Navarro" userId="074a68ef452ced70" providerId="LiveId" clId="{776245C6-6FAB-4D32-B212-AEEAD0B6412B}" dt="2022-01-09T17:38:35.224" v="26196" actId="13822"/>
          <ac:cxnSpMkLst>
            <pc:docMk/>
            <pc:sldMk cId="186995156" sldId="308"/>
            <ac:cxnSpMk id="63" creationId="{024FA15E-C4E8-4E91-877B-1CC6750888DE}"/>
          </ac:cxnSpMkLst>
        </pc:cxnChg>
      </pc:sldChg>
      <pc:sldChg chg="modSp add del mod ord">
        <pc:chgData name="Guillermo Navarro" userId="074a68ef452ced70" providerId="LiveId" clId="{776245C6-6FAB-4D32-B212-AEEAD0B6412B}" dt="2022-01-09T21:45:32.740" v="27689" actId="2696"/>
        <pc:sldMkLst>
          <pc:docMk/>
          <pc:sldMk cId="2585837922" sldId="309"/>
        </pc:sldMkLst>
        <pc:spChg chg="mod">
          <ac:chgData name="Guillermo Navarro" userId="074a68ef452ced70" providerId="LiveId" clId="{776245C6-6FAB-4D32-B212-AEEAD0B6412B}" dt="2022-01-09T18:05:51.671" v="26358" actId="20577"/>
          <ac:spMkLst>
            <pc:docMk/>
            <pc:sldMk cId="2585837922" sldId="309"/>
            <ac:spMk id="2" creationId="{F8978773-3567-4CDD-AEB2-52A0F4F4B6FF}"/>
          </ac:spMkLst>
        </pc:spChg>
        <pc:spChg chg="mod">
          <ac:chgData name="Guillermo Navarro" userId="074a68ef452ced70" providerId="LiveId" clId="{776245C6-6FAB-4D32-B212-AEEAD0B6412B}" dt="2022-01-09T18:06:10.932" v="26360" actId="20577"/>
          <ac:spMkLst>
            <pc:docMk/>
            <pc:sldMk cId="2585837922" sldId="309"/>
            <ac:spMk id="3" creationId="{A6B20DEB-E765-42C2-B350-CB27F2C10DF0}"/>
          </ac:spMkLst>
        </pc:spChg>
      </pc:sldChg>
      <pc:sldChg chg="new del">
        <pc:chgData name="Guillermo Navarro" userId="074a68ef452ced70" providerId="LiveId" clId="{776245C6-6FAB-4D32-B212-AEEAD0B6412B}" dt="2022-01-09T18:01:58.852" v="26331" actId="47"/>
        <pc:sldMkLst>
          <pc:docMk/>
          <pc:sldMk cId="478336588" sldId="310"/>
        </pc:sldMkLst>
      </pc:sldChg>
      <pc:sldChg chg="modSp add mod">
        <pc:chgData name="Guillermo Navarro" userId="074a68ef452ced70" providerId="LiveId" clId="{776245C6-6FAB-4D32-B212-AEEAD0B6412B}" dt="2022-01-09T18:43:58.968" v="27211" actId="20577"/>
        <pc:sldMkLst>
          <pc:docMk/>
          <pc:sldMk cId="3235338257" sldId="310"/>
        </pc:sldMkLst>
        <pc:graphicFrameChg chg="mod modGraphic">
          <ac:chgData name="Guillermo Navarro" userId="074a68ef452ced70" providerId="LiveId" clId="{776245C6-6FAB-4D32-B212-AEEAD0B6412B}" dt="2022-01-09T18:43:58.968" v="27211" actId="20577"/>
          <ac:graphicFrameMkLst>
            <pc:docMk/>
            <pc:sldMk cId="3235338257" sldId="310"/>
            <ac:graphicFrameMk id="4" creationId="{AF49C12C-0EDF-4AB8-A706-41BFA11754F1}"/>
          </ac:graphicFrameMkLst>
        </pc:graphicFrameChg>
      </pc:sldChg>
      <pc:sldChg chg="modSp add mod ord">
        <pc:chgData name="Guillermo Navarro" userId="074a68ef452ced70" providerId="LiveId" clId="{776245C6-6FAB-4D32-B212-AEEAD0B6412B}" dt="2022-01-09T18:20:01.941" v="27183" actId="20577"/>
        <pc:sldMkLst>
          <pc:docMk/>
          <pc:sldMk cId="2277625914" sldId="311"/>
        </pc:sldMkLst>
        <pc:spChg chg="mod">
          <ac:chgData name="Guillermo Navarro" userId="074a68ef452ced70" providerId="LiveId" clId="{776245C6-6FAB-4D32-B212-AEEAD0B6412B}" dt="2022-01-09T18:06:50.473" v="26396" actId="6549"/>
          <ac:spMkLst>
            <pc:docMk/>
            <pc:sldMk cId="2277625914" sldId="311"/>
            <ac:spMk id="2" creationId="{94849286-0ED0-45EA-8B96-16B8E7360D83}"/>
          </ac:spMkLst>
        </pc:spChg>
        <pc:graphicFrameChg chg="mod modGraphic">
          <ac:chgData name="Guillermo Navarro" userId="074a68ef452ced70" providerId="LiveId" clId="{776245C6-6FAB-4D32-B212-AEEAD0B6412B}" dt="2022-01-09T18:20:01.941" v="27183" actId="20577"/>
          <ac:graphicFrameMkLst>
            <pc:docMk/>
            <pc:sldMk cId="2277625914" sldId="311"/>
            <ac:graphicFrameMk id="4" creationId="{AF49C12C-0EDF-4AB8-A706-41BFA11754F1}"/>
          </ac:graphicFrameMkLst>
        </pc:graphicFrameChg>
      </pc:sldChg>
      <pc:sldChg chg="add ord">
        <pc:chgData name="Guillermo Navarro" userId="074a68ef452ced70" providerId="LiveId" clId="{776245C6-6FAB-4D32-B212-AEEAD0B6412B}" dt="2022-01-09T18:09:22.688" v="26474"/>
        <pc:sldMkLst>
          <pc:docMk/>
          <pc:sldMk cId="2929705522" sldId="312"/>
        </pc:sldMkLst>
      </pc:sldChg>
      <pc:sldChg chg="add">
        <pc:chgData name="Guillermo Navarro" userId="074a68ef452ced70" providerId="LiveId" clId="{776245C6-6FAB-4D32-B212-AEEAD0B6412B}" dt="2022-01-09T18:07:34.583" v="26398"/>
        <pc:sldMkLst>
          <pc:docMk/>
          <pc:sldMk cId="2035178157" sldId="313"/>
        </pc:sldMkLst>
      </pc:sldChg>
      <pc:sldChg chg="add">
        <pc:chgData name="Guillermo Navarro" userId="074a68ef452ced70" providerId="LiveId" clId="{776245C6-6FAB-4D32-B212-AEEAD0B6412B}" dt="2022-01-09T18:07:34.583" v="26398"/>
        <pc:sldMkLst>
          <pc:docMk/>
          <pc:sldMk cId="3698721515" sldId="3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759C9-9D38-4C07-8B6A-4B227B0C790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GB"/>
        </a:p>
      </dgm:t>
    </dgm:pt>
    <dgm:pt modelId="{988F90F6-D446-4CD2-B650-5A6B65468D7F}">
      <dgm:prSet phldrT="[Text]" custT="1"/>
      <dgm:spPr/>
      <dgm:t>
        <a:bodyPr/>
        <a:lstStyle/>
        <a:p>
          <a:pPr algn="l"/>
          <a:r>
            <a:rPr lang="en-GB" sz="1400"/>
            <a:t>Fog layer</a:t>
          </a:r>
        </a:p>
      </dgm:t>
    </dgm:pt>
    <dgm:pt modelId="{5C487540-EC93-4ADB-889C-BD9BCBFA90AA}" type="parTrans" cxnId="{320EA398-EAB9-442F-B2C6-2114A2AF67F2}">
      <dgm:prSet/>
      <dgm:spPr/>
      <dgm:t>
        <a:bodyPr/>
        <a:lstStyle/>
        <a:p>
          <a:pPr algn="ctr"/>
          <a:endParaRPr lang="en-GB"/>
        </a:p>
      </dgm:t>
    </dgm:pt>
    <dgm:pt modelId="{232E21BA-C986-4AE7-8874-92ED333A6C83}" type="sibTrans" cxnId="{320EA398-EAB9-442F-B2C6-2114A2AF67F2}">
      <dgm:prSet/>
      <dgm:spPr/>
      <dgm:t>
        <a:bodyPr/>
        <a:lstStyle/>
        <a:p>
          <a:pPr algn="ctr"/>
          <a:endParaRPr lang="en-GB"/>
        </a:p>
      </dgm:t>
    </dgm:pt>
    <dgm:pt modelId="{FB6DE84E-50C4-48EA-80E1-55E5A9F3491B}">
      <dgm:prSet phldrT="[Text]"/>
      <dgm:spPr/>
      <dgm:t>
        <a:bodyPr/>
        <a:lstStyle/>
        <a:p>
          <a:pPr algn="ctr"/>
          <a:r>
            <a:rPr lang="en-GB"/>
            <a:t>Edge Layer</a:t>
          </a:r>
        </a:p>
      </dgm:t>
    </dgm:pt>
    <dgm:pt modelId="{14445285-586D-41E0-9C33-F2C899C1AB89}" type="parTrans" cxnId="{1D404E74-8534-4BED-88B1-CEFE675B3E00}">
      <dgm:prSet/>
      <dgm:spPr/>
      <dgm:t>
        <a:bodyPr/>
        <a:lstStyle/>
        <a:p>
          <a:pPr algn="ctr"/>
          <a:endParaRPr lang="en-GB"/>
        </a:p>
      </dgm:t>
    </dgm:pt>
    <dgm:pt modelId="{0F1B279E-BFE0-4EA7-BB26-E32E4450A62B}" type="sibTrans" cxnId="{1D404E74-8534-4BED-88B1-CEFE675B3E00}">
      <dgm:prSet/>
      <dgm:spPr/>
      <dgm:t>
        <a:bodyPr/>
        <a:lstStyle/>
        <a:p>
          <a:pPr algn="ctr"/>
          <a:endParaRPr lang="en-GB"/>
        </a:p>
      </dgm:t>
    </dgm:pt>
    <dgm:pt modelId="{B7D9318C-1A63-4C59-89E4-FC059AE47E8B}">
      <dgm:prSet phldrT="[Text]" custT="1"/>
      <dgm:spPr/>
      <dgm:t>
        <a:bodyPr/>
        <a:lstStyle/>
        <a:p>
          <a:pPr algn="l"/>
          <a:r>
            <a:rPr lang="en-GB" sz="1400"/>
            <a:t>Cloud layer</a:t>
          </a:r>
        </a:p>
      </dgm:t>
    </dgm:pt>
    <dgm:pt modelId="{5803A2A8-3260-43B9-AEC1-6A53DAE4BFD7}" type="parTrans" cxnId="{0AECE2C8-1730-4BF5-AAEE-6F10F22EBAD7}">
      <dgm:prSet/>
      <dgm:spPr/>
      <dgm:t>
        <a:bodyPr/>
        <a:lstStyle/>
        <a:p>
          <a:pPr algn="ctr"/>
          <a:endParaRPr lang="en-GB"/>
        </a:p>
      </dgm:t>
    </dgm:pt>
    <dgm:pt modelId="{9305770B-6F9E-4072-A01B-89B249E18943}" type="sibTrans" cxnId="{0AECE2C8-1730-4BF5-AAEE-6F10F22EBAD7}">
      <dgm:prSet/>
      <dgm:spPr/>
      <dgm:t>
        <a:bodyPr/>
        <a:lstStyle/>
        <a:p>
          <a:pPr algn="ctr"/>
          <a:endParaRPr lang="en-GB"/>
        </a:p>
      </dgm:t>
    </dgm:pt>
    <dgm:pt modelId="{9E6564E7-807F-47F3-8E52-EA0E27679DCE}">
      <dgm:prSet phldrT="[Text]"/>
      <dgm:spPr/>
      <dgm:t>
        <a:bodyPr/>
        <a:lstStyle/>
        <a:p>
          <a:pPr algn="ctr"/>
          <a:r>
            <a:rPr lang="en-GB"/>
            <a:t>Cloud infrastructure layer</a:t>
          </a:r>
        </a:p>
      </dgm:t>
    </dgm:pt>
    <dgm:pt modelId="{671E8773-1FC0-4F27-817F-2EAD1307151B}" type="parTrans" cxnId="{A086FA0C-D446-4872-AE72-1296D1DAB21B}">
      <dgm:prSet/>
      <dgm:spPr/>
      <dgm:t>
        <a:bodyPr/>
        <a:lstStyle/>
        <a:p>
          <a:pPr algn="ctr"/>
          <a:endParaRPr lang="en-GB"/>
        </a:p>
      </dgm:t>
    </dgm:pt>
    <dgm:pt modelId="{B11493EA-0EE3-455B-A14B-034232E0D586}" type="sibTrans" cxnId="{A086FA0C-D446-4872-AE72-1296D1DAB21B}">
      <dgm:prSet/>
      <dgm:spPr/>
      <dgm:t>
        <a:bodyPr/>
        <a:lstStyle/>
        <a:p>
          <a:pPr algn="ctr"/>
          <a:endParaRPr lang="en-GB"/>
        </a:p>
      </dgm:t>
    </dgm:pt>
    <dgm:pt modelId="{5DC49DF3-ABBD-40E7-B81E-4A694527C056}">
      <dgm:prSet phldrT="[Text]"/>
      <dgm:spPr/>
      <dgm:t>
        <a:bodyPr/>
        <a:lstStyle/>
        <a:p>
          <a:pPr algn="ctr"/>
          <a:r>
            <a:rPr lang="en-GB"/>
            <a:t>Middleware Layer</a:t>
          </a:r>
        </a:p>
      </dgm:t>
    </dgm:pt>
    <dgm:pt modelId="{FAD06D19-650A-4EF5-8496-426B4E157DAB}" type="parTrans" cxnId="{68B2B0FC-D8E5-4C17-A0A1-8B285EB21E83}">
      <dgm:prSet/>
      <dgm:spPr/>
      <dgm:t>
        <a:bodyPr/>
        <a:lstStyle/>
        <a:p>
          <a:pPr algn="ctr"/>
          <a:endParaRPr lang="en-GB"/>
        </a:p>
      </dgm:t>
    </dgm:pt>
    <dgm:pt modelId="{17B71908-F469-470B-A914-D578095A5EF1}" type="sibTrans" cxnId="{68B2B0FC-D8E5-4C17-A0A1-8B285EB21E83}">
      <dgm:prSet/>
      <dgm:spPr/>
      <dgm:t>
        <a:bodyPr/>
        <a:lstStyle/>
        <a:p>
          <a:pPr algn="ctr"/>
          <a:endParaRPr lang="en-GB"/>
        </a:p>
      </dgm:t>
    </dgm:pt>
    <dgm:pt modelId="{28720967-D21B-4164-A6A7-E039E76A3A9A}">
      <dgm:prSet phldrT="[Text]" custT="1"/>
      <dgm:spPr/>
      <dgm:t>
        <a:bodyPr/>
        <a:lstStyle/>
        <a:p>
          <a:pPr algn="l"/>
          <a:r>
            <a:rPr lang="en-GB" sz="1400"/>
            <a:t>Big Data </a:t>
          </a:r>
        </a:p>
        <a:p>
          <a:pPr algn="l"/>
          <a:r>
            <a:rPr lang="en-GB" sz="1400"/>
            <a:t>layer</a:t>
          </a:r>
        </a:p>
      </dgm:t>
    </dgm:pt>
    <dgm:pt modelId="{D4E68232-26B5-4313-8F4C-CBBC79C5A549}" type="parTrans" cxnId="{7AB55D43-0658-4932-BDFF-167BE5E1CC17}">
      <dgm:prSet/>
      <dgm:spPr/>
      <dgm:t>
        <a:bodyPr/>
        <a:lstStyle/>
        <a:p>
          <a:pPr algn="ctr"/>
          <a:endParaRPr lang="en-GB"/>
        </a:p>
      </dgm:t>
    </dgm:pt>
    <dgm:pt modelId="{22AE2CB2-BA84-4376-ADD6-14ACE2BD8228}" type="sibTrans" cxnId="{7AB55D43-0658-4932-BDFF-167BE5E1CC17}">
      <dgm:prSet/>
      <dgm:spPr/>
      <dgm:t>
        <a:bodyPr/>
        <a:lstStyle/>
        <a:p>
          <a:pPr algn="ctr"/>
          <a:endParaRPr lang="en-GB"/>
        </a:p>
      </dgm:t>
    </dgm:pt>
    <dgm:pt modelId="{D25146AF-27E4-4EB8-AA24-2AF9C04C6F94}">
      <dgm:prSet phldrT="[Text]"/>
      <dgm:spPr/>
      <dgm:t>
        <a:bodyPr/>
        <a:lstStyle/>
        <a:p>
          <a:pPr algn="ctr"/>
          <a:r>
            <a:rPr lang="en-GB"/>
            <a:t>Data ingestion layer</a:t>
          </a:r>
        </a:p>
      </dgm:t>
    </dgm:pt>
    <dgm:pt modelId="{A59C2CF5-A244-4162-BA6F-3FA99B388A94}" type="parTrans" cxnId="{3A356C54-F2FC-46D1-946B-30A92EBF2486}">
      <dgm:prSet/>
      <dgm:spPr/>
      <dgm:t>
        <a:bodyPr/>
        <a:lstStyle/>
        <a:p>
          <a:pPr algn="ctr"/>
          <a:endParaRPr lang="en-GB"/>
        </a:p>
      </dgm:t>
    </dgm:pt>
    <dgm:pt modelId="{8A2BF8BE-0921-4EE5-A768-F86327EC84E0}" type="sibTrans" cxnId="{3A356C54-F2FC-46D1-946B-30A92EBF2486}">
      <dgm:prSet/>
      <dgm:spPr/>
      <dgm:t>
        <a:bodyPr/>
        <a:lstStyle/>
        <a:p>
          <a:pPr algn="ctr"/>
          <a:endParaRPr lang="en-GB"/>
        </a:p>
      </dgm:t>
    </dgm:pt>
    <dgm:pt modelId="{72E0019D-9866-47EE-B928-5552EBC7D800}">
      <dgm:prSet phldrT="[Text]"/>
      <dgm:spPr/>
      <dgm:t>
        <a:bodyPr/>
        <a:lstStyle/>
        <a:p>
          <a:pPr algn="ctr"/>
          <a:r>
            <a:rPr lang="en-GB"/>
            <a:t>Data Analysis layer</a:t>
          </a:r>
        </a:p>
      </dgm:t>
    </dgm:pt>
    <dgm:pt modelId="{5E5D6BE3-AC68-4E80-BEAB-D867BAE7B051}" type="parTrans" cxnId="{091053FB-07B6-4AD8-ADD0-F334824595D9}">
      <dgm:prSet/>
      <dgm:spPr/>
      <dgm:t>
        <a:bodyPr/>
        <a:lstStyle/>
        <a:p>
          <a:pPr algn="ctr"/>
          <a:endParaRPr lang="en-GB"/>
        </a:p>
      </dgm:t>
    </dgm:pt>
    <dgm:pt modelId="{7A7712AC-4D28-4E0B-B63B-8F7FF9990837}" type="sibTrans" cxnId="{091053FB-07B6-4AD8-ADD0-F334824595D9}">
      <dgm:prSet/>
      <dgm:spPr/>
      <dgm:t>
        <a:bodyPr/>
        <a:lstStyle/>
        <a:p>
          <a:pPr algn="ctr"/>
          <a:endParaRPr lang="en-GB"/>
        </a:p>
      </dgm:t>
    </dgm:pt>
    <dgm:pt modelId="{F2CCCC08-F7C1-41B6-ACFA-80F5A5E0C21F}">
      <dgm:prSet phldrT="[Text]" custT="1"/>
      <dgm:spPr/>
      <dgm:t>
        <a:bodyPr/>
        <a:lstStyle/>
        <a:p>
          <a:pPr algn="ctr"/>
          <a:r>
            <a:rPr lang="en-GB" sz="1400"/>
            <a:t>Business Layer</a:t>
          </a:r>
        </a:p>
      </dgm:t>
    </dgm:pt>
    <dgm:pt modelId="{367540E1-240C-497E-981E-EDEAE5478466}" type="parTrans" cxnId="{C7CE9C57-E694-4DDF-A814-B93EC4D73BCC}">
      <dgm:prSet/>
      <dgm:spPr/>
      <dgm:t>
        <a:bodyPr/>
        <a:lstStyle/>
        <a:p>
          <a:pPr algn="ctr"/>
          <a:endParaRPr lang="en-GB"/>
        </a:p>
      </dgm:t>
    </dgm:pt>
    <dgm:pt modelId="{B01F3024-F2A5-45B4-8D16-FF65C1B67E1B}" type="sibTrans" cxnId="{C7CE9C57-E694-4DDF-A814-B93EC4D73BCC}">
      <dgm:prSet/>
      <dgm:spPr/>
      <dgm:t>
        <a:bodyPr/>
        <a:lstStyle/>
        <a:p>
          <a:pPr algn="ctr"/>
          <a:endParaRPr lang="en-GB"/>
        </a:p>
      </dgm:t>
    </dgm:pt>
    <dgm:pt modelId="{C352C4C6-818B-4739-99A7-89F027C050E1}">
      <dgm:prSet phldrT="[Text]"/>
      <dgm:spPr/>
      <dgm:t>
        <a:bodyPr/>
        <a:lstStyle/>
        <a:p>
          <a:pPr algn="ctr"/>
          <a:r>
            <a:rPr lang="en-GB"/>
            <a:t>Application layer</a:t>
          </a:r>
        </a:p>
      </dgm:t>
    </dgm:pt>
    <dgm:pt modelId="{0933FE8F-8E11-4E51-A3E0-44987C565B52}" type="parTrans" cxnId="{CCE8DCE0-7AC9-4E21-AD98-E06BD6059959}">
      <dgm:prSet/>
      <dgm:spPr/>
      <dgm:t>
        <a:bodyPr/>
        <a:lstStyle/>
        <a:p>
          <a:pPr algn="ctr"/>
          <a:endParaRPr lang="en-GB"/>
        </a:p>
      </dgm:t>
    </dgm:pt>
    <dgm:pt modelId="{71A8BB29-AE8C-47D9-AB75-722466C3FAFB}" type="sibTrans" cxnId="{CCE8DCE0-7AC9-4E21-AD98-E06BD6059959}">
      <dgm:prSet/>
      <dgm:spPr/>
      <dgm:t>
        <a:bodyPr/>
        <a:lstStyle/>
        <a:p>
          <a:pPr algn="ctr"/>
          <a:endParaRPr lang="en-GB"/>
        </a:p>
      </dgm:t>
    </dgm:pt>
    <dgm:pt modelId="{A25B2B3F-B0E5-4EDF-A8A9-B1D2C945DA75}">
      <dgm:prSet phldrT="[Text]"/>
      <dgm:spPr/>
      <dgm:t>
        <a:bodyPr/>
        <a:lstStyle/>
        <a:p>
          <a:pPr algn="ctr"/>
          <a:r>
            <a:rPr lang="en-GB"/>
            <a:t>People &amp; Process layer</a:t>
          </a:r>
        </a:p>
      </dgm:t>
    </dgm:pt>
    <dgm:pt modelId="{8C3ED747-C6B4-4758-948D-9B17E0790B65}" type="parTrans" cxnId="{B4F01A69-2730-42FC-B83C-6AFAEAE7076B}">
      <dgm:prSet/>
      <dgm:spPr/>
      <dgm:t>
        <a:bodyPr/>
        <a:lstStyle/>
        <a:p>
          <a:pPr algn="ctr"/>
          <a:endParaRPr lang="en-GB"/>
        </a:p>
      </dgm:t>
    </dgm:pt>
    <dgm:pt modelId="{E792E969-5D02-467B-AC5D-3BCC16AA8971}" type="sibTrans" cxnId="{B4F01A69-2730-42FC-B83C-6AFAEAE7076B}">
      <dgm:prSet/>
      <dgm:spPr/>
      <dgm:t>
        <a:bodyPr/>
        <a:lstStyle/>
        <a:p>
          <a:pPr algn="ctr"/>
          <a:endParaRPr lang="en-GB"/>
        </a:p>
      </dgm:t>
    </dgm:pt>
    <dgm:pt modelId="{EF4ED93C-1BB7-487F-88A4-3471BF37196A}">
      <dgm:prSet phldrT="[Text]"/>
      <dgm:spPr/>
      <dgm:t>
        <a:bodyPr/>
        <a:lstStyle/>
        <a:p>
          <a:r>
            <a:rPr lang="en-GB"/>
            <a:t>Connectivity Layer</a:t>
          </a:r>
        </a:p>
      </dgm:t>
    </dgm:pt>
    <dgm:pt modelId="{964264B0-C744-44E5-AE1C-631A797E0344}" type="parTrans" cxnId="{393E120C-5BA8-4D47-88F4-9AF7011BEAC8}">
      <dgm:prSet/>
      <dgm:spPr/>
      <dgm:t>
        <a:bodyPr/>
        <a:lstStyle/>
        <a:p>
          <a:endParaRPr lang="en-GB"/>
        </a:p>
      </dgm:t>
    </dgm:pt>
    <dgm:pt modelId="{F07593C6-152D-488B-B932-A1E129330751}" type="sibTrans" cxnId="{393E120C-5BA8-4D47-88F4-9AF7011BEAC8}">
      <dgm:prSet/>
      <dgm:spPr/>
      <dgm:t>
        <a:bodyPr/>
        <a:lstStyle/>
        <a:p>
          <a:endParaRPr lang="en-GB"/>
        </a:p>
      </dgm:t>
    </dgm:pt>
    <dgm:pt modelId="{BA1BAD2A-9155-4A60-A90A-52F4E1B46A45}" type="pres">
      <dgm:prSet presAssocID="{569759C9-9D38-4C07-8B6A-4B227B0C7905}" presName="theList" presStyleCnt="0">
        <dgm:presLayoutVars>
          <dgm:dir/>
          <dgm:animLvl val="lvl"/>
          <dgm:resizeHandles val="exact"/>
        </dgm:presLayoutVars>
      </dgm:prSet>
      <dgm:spPr/>
    </dgm:pt>
    <dgm:pt modelId="{06056E80-4693-4B79-AAC4-87D6EAEB8774}" type="pres">
      <dgm:prSet presAssocID="{988F90F6-D446-4CD2-B650-5A6B65468D7F}" presName="compNode" presStyleCnt="0"/>
      <dgm:spPr/>
    </dgm:pt>
    <dgm:pt modelId="{99468F1E-89E4-4C0C-86FD-6D1BC73B90C3}" type="pres">
      <dgm:prSet presAssocID="{988F90F6-D446-4CD2-B650-5A6B65468D7F}" presName="aNode" presStyleLbl="bgShp" presStyleIdx="0" presStyleCnt="4" custScaleX="109327"/>
      <dgm:spPr>
        <a:prstGeom prst="rightArrowCallout">
          <a:avLst/>
        </a:prstGeom>
      </dgm:spPr>
    </dgm:pt>
    <dgm:pt modelId="{4A9DF8E3-DC94-4637-94A5-B263222804BA}" type="pres">
      <dgm:prSet presAssocID="{988F90F6-D446-4CD2-B650-5A6B65468D7F}" presName="textNode" presStyleLbl="bgShp" presStyleIdx="0" presStyleCnt="4"/>
      <dgm:spPr/>
    </dgm:pt>
    <dgm:pt modelId="{54849BF7-6130-480F-BC63-3CDDBBB928D6}" type="pres">
      <dgm:prSet presAssocID="{988F90F6-D446-4CD2-B650-5A6B65468D7F}" presName="compChildNode" presStyleCnt="0"/>
      <dgm:spPr/>
    </dgm:pt>
    <dgm:pt modelId="{2B5956D8-D045-4456-9499-2CA6EA666AF4}" type="pres">
      <dgm:prSet presAssocID="{988F90F6-D446-4CD2-B650-5A6B65468D7F}" presName="theInnerList" presStyleCnt="0"/>
      <dgm:spPr/>
    </dgm:pt>
    <dgm:pt modelId="{8D3A766B-D7BF-47A2-9556-65D7BFD6AB6B}" type="pres">
      <dgm:prSet presAssocID="{FB6DE84E-50C4-48EA-80E1-55E5A9F3491B}" presName="childNode" presStyleLbl="node1" presStyleIdx="0" presStyleCnt="8" custScaleX="77041" custScaleY="31958" custLinFactNeighborX="-26072" custLinFactNeighborY="-47423">
        <dgm:presLayoutVars>
          <dgm:bulletEnabled val="1"/>
        </dgm:presLayoutVars>
      </dgm:prSet>
      <dgm:spPr/>
    </dgm:pt>
    <dgm:pt modelId="{4183CE50-84BD-44DF-A08F-F014C404E2A1}" type="pres">
      <dgm:prSet presAssocID="{FB6DE84E-50C4-48EA-80E1-55E5A9F3491B}" presName="aSpace2" presStyleCnt="0"/>
      <dgm:spPr/>
    </dgm:pt>
    <dgm:pt modelId="{9CB32577-7B1A-47BC-879E-008A8C07414F}" type="pres">
      <dgm:prSet presAssocID="{5DC49DF3-ABBD-40E7-B81E-4A694527C056}" presName="childNode" presStyleLbl="node1" presStyleIdx="1" presStyleCnt="8" custScaleX="76822" custScaleY="26027" custLinFactNeighborX="-25411" custLinFactNeighborY="-89076">
        <dgm:presLayoutVars>
          <dgm:bulletEnabled val="1"/>
        </dgm:presLayoutVars>
      </dgm:prSet>
      <dgm:spPr/>
    </dgm:pt>
    <dgm:pt modelId="{00D20C72-C0E4-4D93-A6AF-230E6684A0B4}" type="pres">
      <dgm:prSet presAssocID="{5DC49DF3-ABBD-40E7-B81E-4A694527C056}" presName="aSpace2" presStyleCnt="0"/>
      <dgm:spPr/>
    </dgm:pt>
    <dgm:pt modelId="{18762516-9D67-415E-9C03-30D194E79778}" type="pres">
      <dgm:prSet presAssocID="{EF4ED93C-1BB7-487F-88A4-3471BF37196A}" presName="childNode" presStyleLbl="node1" presStyleIdx="2" presStyleCnt="8" custScaleX="76822" custScaleY="26027" custLinFactY="-3717" custLinFactNeighborX="-25411" custLinFactNeighborY="-100000">
        <dgm:presLayoutVars>
          <dgm:bulletEnabled val="1"/>
        </dgm:presLayoutVars>
      </dgm:prSet>
      <dgm:spPr/>
    </dgm:pt>
    <dgm:pt modelId="{5437A5EB-585E-4763-9639-E9423201BF13}" type="pres">
      <dgm:prSet presAssocID="{988F90F6-D446-4CD2-B650-5A6B65468D7F}" presName="aSpace" presStyleCnt="0"/>
      <dgm:spPr/>
    </dgm:pt>
    <dgm:pt modelId="{BD060247-A804-4CCC-9C38-9979A72DF261}" type="pres">
      <dgm:prSet presAssocID="{B7D9318C-1A63-4C59-89E4-FC059AE47E8B}" presName="compNode" presStyleCnt="0"/>
      <dgm:spPr/>
    </dgm:pt>
    <dgm:pt modelId="{7524626A-2C58-4932-93FB-CB88F27BCADB}" type="pres">
      <dgm:prSet presAssocID="{B7D9318C-1A63-4C59-89E4-FC059AE47E8B}" presName="aNode" presStyleLbl="bgShp" presStyleIdx="1" presStyleCnt="4" custScaleX="117188"/>
      <dgm:spPr>
        <a:prstGeom prst="rightArrowCallout">
          <a:avLst/>
        </a:prstGeom>
      </dgm:spPr>
    </dgm:pt>
    <dgm:pt modelId="{1AD5D3F8-80F2-49D8-B2F8-F72458B4DB66}" type="pres">
      <dgm:prSet presAssocID="{B7D9318C-1A63-4C59-89E4-FC059AE47E8B}" presName="textNode" presStyleLbl="bgShp" presStyleIdx="1" presStyleCnt="4"/>
      <dgm:spPr/>
    </dgm:pt>
    <dgm:pt modelId="{4F30452E-F247-4CA8-9DC3-EB90263B3E9D}" type="pres">
      <dgm:prSet presAssocID="{B7D9318C-1A63-4C59-89E4-FC059AE47E8B}" presName="compChildNode" presStyleCnt="0"/>
      <dgm:spPr/>
    </dgm:pt>
    <dgm:pt modelId="{FD19019D-015A-4F43-BBE4-31E5917C193F}" type="pres">
      <dgm:prSet presAssocID="{B7D9318C-1A63-4C59-89E4-FC059AE47E8B}" presName="theInnerList" presStyleCnt="0"/>
      <dgm:spPr/>
    </dgm:pt>
    <dgm:pt modelId="{78024842-0F1C-4BFE-97F7-6BEDD3B1321D}" type="pres">
      <dgm:prSet presAssocID="{9E6564E7-807F-47F3-8E52-EA0E27679DCE}" presName="childNode" presStyleLbl="node1" presStyleIdx="3" presStyleCnt="8" custScaleX="87921" custScaleY="49924" custLinFactNeighborX="-25317" custLinFactNeighborY="-20383">
        <dgm:presLayoutVars>
          <dgm:bulletEnabled val="1"/>
        </dgm:presLayoutVars>
      </dgm:prSet>
      <dgm:spPr/>
    </dgm:pt>
    <dgm:pt modelId="{CFEC4414-C17E-484F-8B43-8026C4C09ABB}" type="pres">
      <dgm:prSet presAssocID="{B7D9318C-1A63-4C59-89E4-FC059AE47E8B}" presName="aSpace" presStyleCnt="0"/>
      <dgm:spPr/>
    </dgm:pt>
    <dgm:pt modelId="{D71C9C9D-F063-4765-9F2E-EB5EB1798D3C}" type="pres">
      <dgm:prSet presAssocID="{28720967-D21B-4164-A6A7-E039E76A3A9A}" presName="compNode" presStyleCnt="0"/>
      <dgm:spPr/>
    </dgm:pt>
    <dgm:pt modelId="{E6600522-667E-44D8-B1F5-869241FD76FE}" type="pres">
      <dgm:prSet presAssocID="{28720967-D21B-4164-A6A7-E039E76A3A9A}" presName="aNode" presStyleLbl="bgShp" presStyleIdx="2" presStyleCnt="4" custScaleX="134334"/>
      <dgm:spPr>
        <a:prstGeom prst="rightArrowCallout">
          <a:avLst/>
        </a:prstGeom>
      </dgm:spPr>
    </dgm:pt>
    <dgm:pt modelId="{16B3B87B-C14F-42B6-9B73-FB1CCEB8D3CF}" type="pres">
      <dgm:prSet presAssocID="{28720967-D21B-4164-A6A7-E039E76A3A9A}" presName="textNode" presStyleLbl="bgShp" presStyleIdx="2" presStyleCnt="4"/>
      <dgm:spPr>
        <a:prstGeom prst="rightArrowCallout">
          <a:avLst/>
        </a:prstGeom>
      </dgm:spPr>
    </dgm:pt>
    <dgm:pt modelId="{E17E5435-7191-4C67-93BD-F72177971C15}" type="pres">
      <dgm:prSet presAssocID="{28720967-D21B-4164-A6A7-E039E76A3A9A}" presName="compChildNode" presStyleCnt="0"/>
      <dgm:spPr/>
    </dgm:pt>
    <dgm:pt modelId="{3AB838AB-35DB-4709-B602-19E46A6DC330}" type="pres">
      <dgm:prSet presAssocID="{28720967-D21B-4164-A6A7-E039E76A3A9A}" presName="theInnerList" presStyleCnt="0"/>
      <dgm:spPr/>
    </dgm:pt>
    <dgm:pt modelId="{23F784E4-327C-4D8E-A37E-1CB3E96AF651}" type="pres">
      <dgm:prSet presAssocID="{D25146AF-27E4-4EB8-AA24-2AF9C04C6F94}" presName="childNode" presStyleLbl="node1" presStyleIdx="4" presStyleCnt="8" custScaleX="90144" custScaleY="35083" custLinFactNeighborX="-28644" custLinFactNeighborY="-32066">
        <dgm:presLayoutVars>
          <dgm:bulletEnabled val="1"/>
        </dgm:presLayoutVars>
      </dgm:prSet>
      <dgm:spPr/>
    </dgm:pt>
    <dgm:pt modelId="{5855B763-D03B-4D3C-8B38-C6511AAAC3A6}" type="pres">
      <dgm:prSet presAssocID="{D25146AF-27E4-4EB8-AA24-2AF9C04C6F94}" presName="aSpace2" presStyleCnt="0"/>
      <dgm:spPr/>
    </dgm:pt>
    <dgm:pt modelId="{2C873BCF-5C91-4E7F-A265-021E90A28EB6}" type="pres">
      <dgm:prSet presAssocID="{72E0019D-9866-47EE-B928-5552EBC7D800}" presName="childNode" presStyleLbl="node1" presStyleIdx="5" presStyleCnt="8" custScaleX="87470" custScaleY="28737" custLinFactY="-2217" custLinFactNeighborX="-27820" custLinFactNeighborY="-100000">
        <dgm:presLayoutVars>
          <dgm:bulletEnabled val="1"/>
        </dgm:presLayoutVars>
      </dgm:prSet>
      <dgm:spPr/>
    </dgm:pt>
    <dgm:pt modelId="{AF8A6ED4-683D-4084-A153-AE7C6669EF05}" type="pres">
      <dgm:prSet presAssocID="{28720967-D21B-4164-A6A7-E039E76A3A9A}" presName="aSpace" presStyleCnt="0"/>
      <dgm:spPr/>
    </dgm:pt>
    <dgm:pt modelId="{3C83349D-FD62-4DF8-82DA-C506A88C12AD}" type="pres">
      <dgm:prSet presAssocID="{F2CCCC08-F7C1-41B6-ACFA-80F5A5E0C21F}" presName="compNode" presStyleCnt="0"/>
      <dgm:spPr/>
    </dgm:pt>
    <dgm:pt modelId="{925B61F3-ABB2-4519-A598-F01A76207F6A}" type="pres">
      <dgm:prSet presAssocID="{F2CCCC08-F7C1-41B6-ACFA-80F5A5E0C21F}" presName="aNode" presStyleLbl="bgShp" presStyleIdx="3" presStyleCnt="4"/>
      <dgm:spPr>
        <a:prstGeom prst="rect">
          <a:avLst/>
        </a:prstGeom>
      </dgm:spPr>
    </dgm:pt>
    <dgm:pt modelId="{C2F0EA03-F24D-4E3C-8FE7-5A5C30821258}" type="pres">
      <dgm:prSet presAssocID="{F2CCCC08-F7C1-41B6-ACFA-80F5A5E0C21F}" presName="textNode" presStyleLbl="bgShp" presStyleIdx="3" presStyleCnt="4"/>
      <dgm:spPr/>
    </dgm:pt>
    <dgm:pt modelId="{01B7971C-F928-4A2D-923D-B122C298160D}" type="pres">
      <dgm:prSet presAssocID="{F2CCCC08-F7C1-41B6-ACFA-80F5A5E0C21F}" presName="compChildNode" presStyleCnt="0"/>
      <dgm:spPr/>
    </dgm:pt>
    <dgm:pt modelId="{8BFE41A0-3D63-43CB-86EF-0ED5870CDE85}" type="pres">
      <dgm:prSet presAssocID="{F2CCCC08-F7C1-41B6-ACFA-80F5A5E0C21F}" presName="theInnerList" presStyleCnt="0"/>
      <dgm:spPr/>
    </dgm:pt>
    <dgm:pt modelId="{8163A3BA-E19C-434A-839B-F4C2EDBCB8EA}" type="pres">
      <dgm:prSet presAssocID="{C352C4C6-818B-4739-99A7-89F027C050E1}" presName="childNode" presStyleLbl="node1" presStyleIdx="6" presStyleCnt="8" custScaleX="97360" custScaleY="31637" custLinFactNeighborX="4609" custLinFactNeighborY="-26201">
        <dgm:presLayoutVars>
          <dgm:bulletEnabled val="1"/>
        </dgm:presLayoutVars>
      </dgm:prSet>
      <dgm:spPr/>
    </dgm:pt>
    <dgm:pt modelId="{32C784B8-A2CD-42E4-BD44-B1BBE136F3D2}" type="pres">
      <dgm:prSet presAssocID="{C352C4C6-818B-4739-99A7-89F027C050E1}" presName="aSpace2" presStyleCnt="0"/>
      <dgm:spPr/>
    </dgm:pt>
    <dgm:pt modelId="{E8B2D30A-16A5-4690-9AC2-F5510903BAF4}" type="pres">
      <dgm:prSet presAssocID="{A25B2B3F-B0E5-4EDF-A8A9-B1D2C945DA75}" presName="childNode" presStyleLbl="node1" presStyleIdx="7" presStyleCnt="8" custScaleX="94282" custScaleY="32406" custLinFactNeighborX="5298" custLinFactNeighborY="-96070">
        <dgm:presLayoutVars>
          <dgm:bulletEnabled val="1"/>
        </dgm:presLayoutVars>
      </dgm:prSet>
      <dgm:spPr/>
    </dgm:pt>
  </dgm:ptLst>
  <dgm:cxnLst>
    <dgm:cxn modelId="{393E120C-5BA8-4D47-88F4-9AF7011BEAC8}" srcId="{988F90F6-D446-4CD2-B650-5A6B65468D7F}" destId="{EF4ED93C-1BB7-487F-88A4-3471BF37196A}" srcOrd="2" destOrd="0" parTransId="{964264B0-C744-44E5-AE1C-631A797E0344}" sibTransId="{F07593C6-152D-488B-B932-A1E129330751}"/>
    <dgm:cxn modelId="{A086FA0C-D446-4872-AE72-1296D1DAB21B}" srcId="{B7D9318C-1A63-4C59-89E4-FC059AE47E8B}" destId="{9E6564E7-807F-47F3-8E52-EA0E27679DCE}" srcOrd="0" destOrd="0" parTransId="{671E8773-1FC0-4F27-817F-2EAD1307151B}" sibTransId="{B11493EA-0EE3-455B-A14B-034232E0D586}"/>
    <dgm:cxn modelId="{AC454B18-953C-42D6-BF79-67409FFBACD7}" type="presOf" srcId="{B7D9318C-1A63-4C59-89E4-FC059AE47E8B}" destId="{7524626A-2C58-4932-93FB-CB88F27BCADB}" srcOrd="0" destOrd="0" presId="urn:microsoft.com/office/officeart/2005/8/layout/lProcess2"/>
    <dgm:cxn modelId="{A5979E22-D7F5-4A70-8520-8AD4BD4F8E1B}" type="presOf" srcId="{569759C9-9D38-4C07-8B6A-4B227B0C7905}" destId="{BA1BAD2A-9155-4A60-A90A-52F4E1B46A45}" srcOrd="0" destOrd="0" presId="urn:microsoft.com/office/officeart/2005/8/layout/lProcess2"/>
    <dgm:cxn modelId="{6B779828-EB1D-4A57-94E3-ED4F8E59EF9D}" type="presOf" srcId="{B7D9318C-1A63-4C59-89E4-FC059AE47E8B}" destId="{1AD5D3F8-80F2-49D8-B2F8-F72458B4DB66}" srcOrd="1" destOrd="0" presId="urn:microsoft.com/office/officeart/2005/8/layout/lProcess2"/>
    <dgm:cxn modelId="{69604A2D-B013-42DC-8F02-D6AD95771881}" type="presOf" srcId="{C352C4C6-818B-4739-99A7-89F027C050E1}" destId="{8163A3BA-E19C-434A-839B-F4C2EDBCB8EA}" srcOrd="0" destOrd="0" presId="urn:microsoft.com/office/officeart/2005/8/layout/lProcess2"/>
    <dgm:cxn modelId="{FCB5E33F-66A8-44D4-ACBC-ECC039141EFF}" type="presOf" srcId="{28720967-D21B-4164-A6A7-E039E76A3A9A}" destId="{E6600522-667E-44D8-B1F5-869241FD76FE}" srcOrd="0" destOrd="0" presId="urn:microsoft.com/office/officeart/2005/8/layout/lProcess2"/>
    <dgm:cxn modelId="{7AB55D43-0658-4932-BDFF-167BE5E1CC17}" srcId="{569759C9-9D38-4C07-8B6A-4B227B0C7905}" destId="{28720967-D21B-4164-A6A7-E039E76A3A9A}" srcOrd="2" destOrd="0" parTransId="{D4E68232-26B5-4313-8F4C-CBBC79C5A549}" sibTransId="{22AE2CB2-BA84-4376-ADD6-14ACE2BD8228}"/>
    <dgm:cxn modelId="{B4F01A69-2730-42FC-B83C-6AFAEAE7076B}" srcId="{F2CCCC08-F7C1-41B6-ACFA-80F5A5E0C21F}" destId="{A25B2B3F-B0E5-4EDF-A8A9-B1D2C945DA75}" srcOrd="1" destOrd="0" parTransId="{8C3ED747-C6B4-4758-948D-9B17E0790B65}" sibTransId="{E792E969-5D02-467B-AC5D-3BCC16AA8971}"/>
    <dgm:cxn modelId="{8E753A4F-537D-47B1-9325-D6EEA4C89DA7}" type="presOf" srcId="{988F90F6-D446-4CD2-B650-5A6B65468D7F}" destId="{99468F1E-89E4-4C0C-86FD-6D1BC73B90C3}" srcOrd="0" destOrd="0" presId="urn:microsoft.com/office/officeart/2005/8/layout/lProcess2"/>
    <dgm:cxn modelId="{3A356C54-F2FC-46D1-946B-30A92EBF2486}" srcId="{28720967-D21B-4164-A6A7-E039E76A3A9A}" destId="{D25146AF-27E4-4EB8-AA24-2AF9C04C6F94}" srcOrd="0" destOrd="0" parTransId="{A59C2CF5-A244-4162-BA6F-3FA99B388A94}" sibTransId="{8A2BF8BE-0921-4EE5-A768-F86327EC84E0}"/>
    <dgm:cxn modelId="{1D404E74-8534-4BED-88B1-CEFE675B3E00}" srcId="{988F90F6-D446-4CD2-B650-5A6B65468D7F}" destId="{FB6DE84E-50C4-48EA-80E1-55E5A9F3491B}" srcOrd="0" destOrd="0" parTransId="{14445285-586D-41E0-9C33-F2C899C1AB89}" sibTransId="{0F1B279E-BFE0-4EA7-BB26-E32E4450A62B}"/>
    <dgm:cxn modelId="{551F7B75-A32A-4037-986E-67EB440C4B5A}" type="presOf" srcId="{988F90F6-D446-4CD2-B650-5A6B65468D7F}" destId="{4A9DF8E3-DC94-4637-94A5-B263222804BA}" srcOrd="1" destOrd="0" presId="urn:microsoft.com/office/officeart/2005/8/layout/lProcess2"/>
    <dgm:cxn modelId="{C7CE9C57-E694-4DDF-A814-B93EC4D73BCC}" srcId="{569759C9-9D38-4C07-8B6A-4B227B0C7905}" destId="{F2CCCC08-F7C1-41B6-ACFA-80F5A5E0C21F}" srcOrd="3" destOrd="0" parTransId="{367540E1-240C-497E-981E-EDEAE5478466}" sibTransId="{B01F3024-F2A5-45B4-8D16-FF65C1B67E1B}"/>
    <dgm:cxn modelId="{8525A178-EB1D-4616-8083-A3ED77A4DE7A}" type="presOf" srcId="{EF4ED93C-1BB7-487F-88A4-3471BF37196A}" destId="{18762516-9D67-415E-9C03-30D194E79778}" srcOrd="0" destOrd="0" presId="urn:microsoft.com/office/officeart/2005/8/layout/lProcess2"/>
    <dgm:cxn modelId="{1E75BE7F-FEB8-4477-AC70-EE772FAD2C64}" type="presOf" srcId="{9E6564E7-807F-47F3-8E52-EA0E27679DCE}" destId="{78024842-0F1C-4BFE-97F7-6BEDD3B1321D}" srcOrd="0" destOrd="0" presId="urn:microsoft.com/office/officeart/2005/8/layout/lProcess2"/>
    <dgm:cxn modelId="{A5C6DF83-E84A-4AA3-8431-4212690785DB}" type="presOf" srcId="{F2CCCC08-F7C1-41B6-ACFA-80F5A5E0C21F}" destId="{925B61F3-ABB2-4519-A598-F01A76207F6A}" srcOrd="0" destOrd="0" presId="urn:microsoft.com/office/officeart/2005/8/layout/lProcess2"/>
    <dgm:cxn modelId="{2ED43695-39EB-4F9B-B563-1097AD2D294A}" type="presOf" srcId="{FB6DE84E-50C4-48EA-80E1-55E5A9F3491B}" destId="{8D3A766B-D7BF-47A2-9556-65D7BFD6AB6B}" srcOrd="0" destOrd="0" presId="urn:microsoft.com/office/officeart/2005/8/layout/lProcess2"/>
    <dgm:cxn modelId="{320EA398-EAB9-442F-B2C6-2114A2AF67F2}" srcId="{569759C9-9D38-4C07-8B6A-4B227B0C7905}" destId="{988F90F6-D446-4CD2-B650-5A6B65468D7F}" srcOrd="0" destOrd="0" parTransId="{5C487540-EC93-4ADB-889C-BD9BCBFA90AA}" sibTransId="{232E21BA-C986-4AE7-8874-92ED333A6C83}"/>
    <dgm:cxn modelId="{07762AAE-B9EB-4462-B7DE-808DB68C5D8F}" type="presOf" srcId="{A25B2B3F-B0E5-4EDF-A8A9-B1D2C945DA75}" destId="{E8B2D30A-16A5-4690-9AC2-F5510903BAF4}" srcOrd="0" destOrd="0" presId="urn:microsoft.com/office/officeart/2005/8/layout/lProcess2"/>
    <dgm:cxn modelId="{0AECE2C8-1730-4BF5-AAEE-6F10F22EBAD7}" srcId="{569759C9-9D38-4C07-8B6A-4B227B0C7905}" destId="{B7D9318C-1A63-4C59-89E4-FC059AE47E8B}" srcOrd="1" destOrd="0" parTransId="{5803A2A8-3260-43B9-AEC1-6A53DAE4BFD7}" sibTransId="{9305770B-6F9E-4072-A01B-89B249E18943}"/>
    <dgm:cxn modelId="{A2BFFCD9-891C-4326-9A98-CF710B9DBDE5}" type="presOf" srcId="{5DC49DF3-ABBD-40E7-B81E-4A694527C056}" destId="{9CB32577-7B1A-47BC-879E-008A8C07414F}" srcOrd="0" destOrd="0" presId="urn:microsoft.com/office/officeart/2005/8/layout/lProcess2"/>
    <dgm:cxn modelId="{79E2F8DE-C924-4376-86DB-6DE7533BE8F1}" type="presOf" srcId="{28720967-D21B-4164-A6A7-E039E76A3A9A}" destId="{16B3B87B-C14F-42B6-9B73-FB1CCEB8D3CF}" srcOrd="1" destOrd="0" presId="urn:microsoft.com/office/officeart/2005/8/layout/lProcess2"/>
    <dgm:cxn modelId="{CCE8DCE0-7AC9-4E21-AD98-E06BD6059959}" srcId="{F2CCCC08-F7C1-41B6-ACFA-80F5A5E0C21F}" destId="{C352C4C6-818B-4739-99A7-89F027C050E1}" srcOrd="0" destOrd="0" parTransId="{0933FE8F-8E11-4E51-A3E0-44987C565B52}" sibTransId="{71A8BB29-AE8C-47D9-AB75-722466C3FAFB}"/>
    <dgm:cxn modelId="{B66B08E5-C9DB-4D09-A63A-C52FC921FDD8}" type="presOf" srcId="{D25146AF-27E4-4EB8-AA24-2AF9C04C6F94}" destId="{23F784E4-327C-4D8E-A37E-1CB3E96AF651}" srcOrd="0" destOrd="0" presId="urn:microsoft.com/office/officeart/2005/8/layout/lProcess2"/>
    <dgm:cxn modelId="{6A11B4F1-C653-48B8-B296-B4CBB8FB7C18}" type="presOf" srcId="{72E0019D-9866-47EE-B928-5552EBC7D800}" destId="{2C873BCF-5C91-4E7F-A265-021E90A28EB6}" srcOrd="0" destOrd="0" presId="urn:microsoft.com/office/officeart/2005/8/layout/lProcess2"/>
    <dgm:cxn modelId="{F67BD9F2-4256-48B2-AB2E-C262EE9634CB}" type="presOf" srcId="{F2CCCC08-F7C1-41B6-ACFA-80F5A5E0C21F}" destId="{C2F0EA03-F24D-4E3C-8FE7-5A5C30821258}" srcOrd="1" destOrd="0" presId="urn:microsoft.com/office/officeart/2005/8/layout/lProcess2"/>
    <dgm:cxn modelId="{091053FB-07B6-4AD8-ADD0-F334824595D9}" srcId="{28720967-D21B-4164-A6A7-E039E76A3A9A}" destId="{72E0019D-9866-47EE-B928-5552EBC7D800}" srcOrd="1" destOrd="0" parTransId="{5E5D6BE3-AC68-4E80-BEAB-D867BAE7B051}" sibTransId="{7A7712AC-4D28-4E0B-B63B-8F7FF9990837}"/>
    <dgm:cxn modelId="{68B2B0FC-D8E5-4C17-A0A1-8B285EB21E83}" srcId="{988F90F6-D446-4CD2-B650-5A6B65468D7F}" destId="{5DC49DF3-ABBD-40E7-B81E-4A694527C056}" srcOrd="1" destOrd="0" parTransId="{FAD06D19-650A-4EF5-8496-426B4E157DAB}" sibTransId="{17B71908-F469-470B-A914-D578095A5EF1}"/>
    <dgm:cxn modelId="{D379A01A-86AF-4D0A-B0E8-F6156BB793F8}" type="presParOf" srcId="{BA1BAD2A-9155-4A60-A90A-52F4E1B46A45}" destId="{06056E80-4693-4B79-AAC4-87D6EAEB8774}" srcOrd="0" destOrd="0" presId="urn:microsoft.com/office/officeart/2005/8/layout/lProcess2"/>
    <dgm:cxn modelId="{E7FFD476-F3E1-4FC8-8EA9-66DA518C1E08}" type="presParOf" srcId="{06056E80-4693-4B79-AAC4-87D6EAEB8774}" destId="{99468F1E-89E4-4C0C-86FD-6D1BC73B90C3}" srcOrd="0" destOrd="0" presId="urn:microsoft.com/office/officeart/2005/8/layout/lProcess2"/>
    <dgm:cxn modelId="{D777379B-67C9-4767-B9FB-01EFC9FB19D6}" type="presParOf" srcId="{06056E80-4693-4B79-AAC4-87D6EAEB8774}" destId="{4A9DF8E3-DC94-4637-94A5-B263222804BA}" srcOrd="1" destOrd="0" presId="urn:microsoft.com/office/officeart/2005/8/layout/lProcess2"/>
    <dgm:cxn modelId="{9D45DC9D-9787-4B46-A094-869E9EFCD0F7}" type="presParOf" srcId="{06056E80-4693-4B79-AAC4-87D6EAEB8774}" destId="{54849BF7-6130-480F-BC63-3CDDBBB928D6}" srcOrd="2" destOrd="0" presId="urn:microsoft.com/office/officeart/2005/8/layout/lProcess2"/>
    <dgm:cxn modelId="{74FA5EAE-9201-4E41-8249-52FCE4F8944C}" type="presParOf" srcId="{54849BF7-6130-480F-BC63-3CDDBBB928D6}" destId="{2B5956D8-D045-4456-9499-2CA6EA666AF4}" srcOrd="0" destOrd="0" presId="urn:microsoft.com/office/officeart/2005/8/layout/lProcess2"/>
    <dgm:cxn modelId="{5D3DC94F-3CD0-4ABF-A23D-DE3E92EDE020}" type="presParOf" srcId="{2B5956D8-D045-4456-9499-2CA6EA666AF4}" destId="{8D3A766B-D7BF-47A2-9556-65D7BFD6AB6B}" srcOrd="0" destOrd="0" presId="urn:microsoft.com/office/officeart/2005/8/layout/lProcess2"/>
    <dgm:cxn modelId="{DA73E766-744A-4F6F-976C-80510CD1AB93}" type="presParOf" srcId="{2B5956D8-D045-4456-9499-2CA6EA666AF4}" destId="{4183CE50-84BD-44DF-A08F-F014C404E2A1}" srcOrd="1" destOrd="0" presId="urn:microsoft.com/office/officeart/2005/8/layout/lProcess2"/>
    <dgm:cxn modelId="{BE140713-0A4F-4F4F-A9C1-C676A3F4C82E}" type="presParOf" srcId="{2B5956D8-D045-4456-9499-2CA6EA666AF4}" destId="{9CB32577-7B1A-47BC-879E-008A8C07414F}" srcOrd="2" destOrd="0" presId="urn:microsoft.com/office/officeart/2005/8/layout/lProcess2"/>
    <dgm:cxn modelId="{0168C7B4-B365-4301-8FEE-DFFBAA556422}" type="presParOf" srcId="{2B5956D8-D045-4456-9499-2CA6EA666AF4}" destId="{00D20C72-C0E4-4D93-A6AF-230E6684A0B4}" srcOrd="3" destOrd="0" presId="urn:microsoft.com/office/officeart/2005/8/layout/lProcess2"/>
    <dgm:cxn modelId="{096CDA03-783B-492C-A0C7-B11C1C727F35}" type="presParOf" srcId="{2B5956D8-D045-4456-9499-2CA6EA666AF4}" destId="{18762516-9D67-415E-9C03-30D194E79778}" srcOrd="4" destOrd="0" presId="urn:microsoft.com/office/officeart/2005/8/layout/lProcess2"/>
    <dgm:cxn modelId="{3DED7C1F-34EE-4660-8359-0B6E2FA8E336}" type="presParOf" srcId="{BA1BAD2A-9155-4A60-A90A-52F4E1B46A45}" destId="{5437A5EB-585E-4763-9639-E9423201BF13}" srcOrd="1" destOrd="0" presId="urn:microsoft.com/office/officeart/2005/8/layout/lProcess2"/>
    <dgm:cxn modelId="{850B7071-9352-4502-9C16-453DC153D766}" type="presParOf" srcId="{BA1BAD2A-9155-4A60-A90A-52F4E1B46A45}" destId="{BD060247-A804-4CCC-9C38-9979A72DF261}" srcOrd="2" destOrd="0" presId="urn:microsoft.com/office/officeart/2005/8/layout/lProcess2"/>
    <dgm:cxn modelId="{055FCE5E-B4F6-4737-BE9B-BB7AA3363C52}" type="presParOf" srcId="{BD060247-A804-4CCC-9C38-9979A72DF261}" destId="{7524626A-2C58-4932-93FB-CB88F27BCADB}" srcOrd="0" destOrd="0" presId="urn:microsoft.com/office/officeart/2005/8/layout/lProcess2"/>
    <dgm:cxn modelId="{955CD830-3A24-4BAE-82DD-CA59BD97BC61}" type="presParOf" srcId="{BD060247-A804-4CCC-9C38-9979A72DF261}" destId="{1AD5D3F8-80F2-49D8-B2F8-F72458B4DB66}" srcOrd="1" destOrd="0" presId="urn:microsoft.com/office/officeart/2005/8/layout/lProcess2"/>
    <dgm:cxn modelId="{8AFE1F57-89FC-4A96-AA44-C0530C071130}" type="presParOf" srcId="{BD060247-A804-4CCC-9C38-9979A72DF261}" destId="{4F30452E-F247-4CA8-9DC3-EB90263B3E9D}" srcOrd="2" destOrd="0" presId="urn:microsoft.com/office/officeart/2005/8/layout/lProcess2"/>
    <dgm:cxn modelId="{EFE1CEB4-EDC2-40BF-B060-4E7E5B115A44}" type="presParOf" srcId="{4F30452E-F247-4CA8-9DC3-EB90263B3E9D}" destId="{FD19019D-015A-4F43-BBE4-31E5917C193F}" srcOrd="0" destOrd="0" presId="urn:microsoft.com/office/officeart/2005/8/layout/lProcess2"/>
    <dgm:cxn modelId="{230FB718-3AC0-4689-80C0-01F610920C40}" type="presParOf" srcId="{FD19019D-015A-4F43-BBE4-31E5917C193F}" destId="{78024842-0F1C-4BFE-97F7-6BEDD3B1321D}" srcOrd="0" destOrd="0" presId="urn:microsoft.com/office/officeart/2005/8/layout/lProcess2"/>
    <dgm:cxn modelId="{1236AC55-4229-40BB-AD88-DED03FDBF65B}" type="presParOf" srcId="{BA1BAD2A-9155-4A60-A90A-52F4E1B46A45}" destId="{CFEC4414-C17E-484F-8B43-8026C4C09ABB}" srcOrd="3" destOrd="0" presId="urn:microsoft.com/office/officeart/2005/8/layout/lProcess2"/>
    <dgm:cxn modelId="{EAE0A1F9-08AA-4ED9-9FFC-03728853C6FE}" type="presParOf" srcId="{BA1BAD2A-9155-4A60-A90A-52F4E1B46A45}" destId="{D71C9C9D-F063-4765-9F2E-EB5EB1798D3C}" srcOrd="4" destOrd="0" presId="urn:microsoft.com/office/officeart/2005/8/layout/lProcess2"/>
    <dgm:cxn modelId="{CE0BA6F9-FD33-4926-9259-CCDF4FECC067}" type="presParOf" srcId="{D71C9C9D-F063-4765-9F2E-EB5EB1798D3C}" destId="{E6600522-667E-44D8-B1F5-869241FD76FE}" srcOrd="0" destOrd="0" presId="urn:microsoft.com/office/officeart/2005/8/layout/lProcess2"/>
    <dgm:cxn modelId="{B418CAB0-2218-43D6-B594-5836966BDB96}" type="presParOf" srcId="{D71C9C9D-F063-4765-9F2E-EB5EB1798D3C}" destId="{16B3B87B-C14F-42B6-9B73-FB1CCEB8D3CF}" srcOrd="1" destOrd="0" presId="urn:microsoft.com/office/officeart/2005/8/layout/lProcess2"/>
    <dgm:cxn modelId="{3921622C-DB41-45E0-979F-A27C3BB4E5DA}" type="presParOf" srcId="{D71C9C9D-F063-4765-9F2E-EB5EB1798D3C}" destId="{E17E5435-7191-4C67-93BD-F72177971C15}" srcOrd="2" destOrd="0" presId="urn:microsoft.com/office/officeart/2005/8/layout/lProcess2"/>
    <dgm:cxn modelId="{FDC567DB-D544-4017-A235-8235F984919A}" type="presParOf" srcId="{E17E5435-7191-4C67-93BD-F72177971C15}" destId="{3AB838AB-35DB-4709-B602-19E46A6DC330}" srcOrd="0" destOrd="0" presId="urn:microsoft.com/office/officeart/2005/8/layout/lProcess2"/>
    <dgm:cxn modelId="{B654EF22-C5F4-499D-B153-DDF3BD453567}" type="presParOf" srcId="{3AB838AB-35DB-4709-B602-19E46A6DC330}" destId="{23F784E4-327C-4D8E-A37E-1CB3E96AF651}" srcOrd="0" destOrd="0" presId="urn:microsoft.com/office/officeart/2005/8/layout/lProcess2"/>
    <dgm:cxn modelId="{4D9E291C-0361-48C9-A459-BDB988F009F9}" type="presParOf" srcId="{3AB838AB-35DB-4709-B602-19E46A6DC330}" destId="{5855B763-D03B-4D3C-8B38-C6511AAAC3A6}" srcOrd="1" destOrd="0" presId="urn:microsoft.com/office/officeart/2005/8/layout/lProcess2"/>
    <dgm:cxn modelId="{94C37529-B068-4D7A-B625-A9DCFB4C1167}" type="presParOf" srcId="{3AB838AB-35DB-4709-B602-19E46A6DC330}" destId="{2C873BCF-5C91-4E7F-A265-021E90A28EB6}" srcOrd="2" destOrd="0" presId="urn:microsoft.com/office/officeart/2005/8/layout/lProcess2"/>
    <dgm:cxn modelId="{7B042D2F-3D76-476A-ACBB-46FE0C4DA8A7}" type="presParOf" srcId="{BA1BAD2A-9155-4A60-A90A-52F4E1B46A45}" destId="{AF8A6ED4-683D-4084-A153-AE7C6669EF05}" srcOrd="5" destOrd="0" presId="urn:microsoft.com/office/officeart/2005/8/layout/lProcess2"/>
    <dgm:cxn modelId="{FBECFA28-498E-4642-80F8-CDD1F6B40A53}" type="presParOf" srcId="{BA1BAD2A-9155-4A60-A90A-52F4E1B46A45}" destId="{3C83349D-FD62-4DF8-82DA-C506A88C12AD}" srcOrd="6" destOrd="0" presId="urn:microsoft.com/office/officeart/2005/8/layout/lProcess2"/>
    <dgm:cxn modelId="{621D1B2F-0B1C-4117-9D7F-D33B656B2C76}" type="presParOf" srcId="{3C83349D-FD62-4DF8-82DA-C506A88C12AD}" destId="{925B61F3-ABB2-4519-A598-F01A76207F6A}" srcOrd="0" destOrd="0" presId="urn:microsoft.com/office/officeart/2005/8/layout/lProcess2"/>
    <dgm:cxn modelId="{BB18DA73-EEDB-40D6-B706-35109C9E0D9F}" type="presParOf" srcId="{3C83349D-FD62-4DF8-82DA-C506A88C12AD}" destId="{C2F0EA03-F24D-4E3C-8FE7-5A5C30821258}" srcOrd="1" destOrd="0" presId="urn:microsoft.com/office/officeart/2005/8/layout/lProcess2"/>
    <dgm:cxn modelId="{FFC13767-0695-414D-95B4-B8B099122EE4}" type="presParOf" srcId="{3C83349D-FD62-4DF8-82DA-C506A88C12AD}" destId="{01B7971C-F928-4A2D-923D-B122C298160D}" srcOrd="2" destOrd="0" presId="urn:microsoft.com/office/officeart/2005/8/layout/lProcess2"/>
    <dgm:cxn modelId="{90EF6B2D-A871-4162-AB22-822B7FBFED45}" type="presParOf" srcId="{01B7971C-F928-4A2D-923D-B122C298160D}" destId="{8BFE41A0-3D63-43CB-86EF-0ED5870CDE85}" srcOrd="0" destOrd="0" presId="urn:microsoft.com/office/officeart/2005/8/layout/lProcess2"/>
    <dgm:cxn modelId="{230AD49E-7BBF-4DB2-9486-BA46752F2197}" type="presParOf" srcId="{8BFE41A0-3D63-43CB-86EF-0ED5870CDE85}" destId="{8163A3BA-E19C-434A-839B-F4C2EDBCB8EA}" srcOrd="0" destOrd="0" presId="urn:microsoft.com/office/officeart/2005/8/layout/lProcess2"/>
    <dgm:cxn modelId="{19B19C47-5C8B-4CCA-8EB2-4E5AF10350A6}" type="presParOf" srcId="{8BFE41A0-3D63-43CB-86EF-0ED5870CDE85}" destId="{32C784B8-A2CD-42E4-BD44-B1BBE136F3D2}" srcOrd="1" destOrd="0" presId="urn:microsoft.com/office/officeart/2005/8/layout/lProcess2"/>
    <dgm:cxn modelId="{C439A43A-472A-441E-8DDF-1D6A02EA7458}" type="presParOf" srcId="{8BFE41A0-3D63-43CB-86EF-0ED5870CDE85}" destId="{E8B2D30A-16A5-4690-9AC2-F5510903BAF4}"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68F1E-89E4-4C0C-86FD-6D1BC73B90C3}">
      <dsp:nvSpPr>
        <dsp:cNvPr id="0" name=""/>
        <dsp:cNvSpPr/>
      </dsp:nvSpPr>
      <dsp:spPr>
        <a:xfrm>
          <a:off x="2725" y="0"/>
          <a:ext cx="2481599" cy="3996373"/>
        </a:xfrm>
        <a:prstGeom prst="rightArrowCallou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Fog layer</a:t>
          </a:r>
        </a:p>
      </dsp:txBody>
      <dsp:txXfrm>
        <a:off x="2725" y="0"/>
        <a:ext cx="2481599" cy="1198911"/>
      </dsp:txXfrm>
    </dsp:sp>
    <dsp:sp modelId="{8D3A766B-D7BF-47A2-9556-65D7BFD6AB6B}">
      <dsp:nvSpPr>
        <dsp:cNvPr id="0" name=""/>
        <dsp:cNvSpPr/>
      </dsp:nvSpPr>
      <dsp:spPr>
        <a:xfrm>
          <a:off x="70583" y="1034014"/>
          <a:ext cx="1398995" cy="72314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Edge Layer</a:t>
          </a:r>
        </a:p>
      </dsp:txBody>
      <dsp:txXfrm>
        <a:off x="91763" y="1055194"/>
        <a:ext cx="1356635" cy="680782"/>
      </dsp:txXfrm>
    </dsp:sp>
    <dsp:sp modelId="{9CB32577-7B1A-47BC-879E-008A8C07414F}">
      <dsp:nvSpPr>
        <dsp:cNvPr id="0" name=""/>
        <dsp:cNvSpPr/>
      </dsp:nvSpPr>
      <dsp:spPr>
        <a:xfrm>
          <a:off x="84575" y="1960275"/>
          <a:ext cx="1395018" cy="5889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Middleware Layer</a:t>
          </a:r>
        </a:p>
      </dsp:txBody>
      <dsp:txXfrm>
        <a:off x="101824" y="1977524"/>
        <a:ext cx="1360520" cy="554438"/>
      </dsp:txXfrm>
    </dsp:sp>
    <dsp:sp modelId="{18762516-9D67-415E-9C03-30D194E79778}">
      <dsp:nvSpPr>
        <dsp:cNvPr id="0" name=""/>
        <dsp:cNvSpPr/>
      </dsp:nvSpPr>
      <dsp:spPr>
        <a:xfrm>
          <a:off x="84575" y="2775196"/>
          <a:ext cx="1395018" cy="58893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Connectivity Layer</a:t>
          </a:r>
        </a:p>
      </dsp:txBody>
      <dsp:txXfrm>
        <a:off x="101824" y="2792445"/>
        <a:ext cx="1360520" cy="554438"/>
      </dsp:txXfrm>
    </dsp:sp>
    <dsp:sp modelId="{7524626A-2C58-4932-93FB-CB88F27BCADB}">
      <dsp:nvSpPr>
        <dsp:cNvPr id="0" name=""/>
        <dsp:cNvSpPr/>
      </dsp:nvSpPr>
      <dsp:spPr>
        <a:xfrm>
          <a:off x="2654566" y="0"/>
          <a:ext cx="2660035" cy="3996373"/>
        </a:xfrm>
        <a:prstGeom prst="rightArrowCallou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Cloud layer</a:t>
          </a:r>
        </a:p>
      </dsp:txBody>
      <dsp:txXfrm>
        <a:off x="2654566" y="0"/>
        <a:ext cx="2660035" cy="1198911"/>
      </dsp:txXfrm>
    </dsp:sp>
    <dsp:sp modelId="{78024842-0F1C-4BFE-97F7-6BEDD3B1321D}">
      <dsp:nvSpPr>
        <dsp:cNvPr id="0" name=""/>
        <dsp:cNvSpPr/>
      </dsp:nvSpPr>
      <dsp:spPr>
        <a:xfrm>
          <a:off x="2726567" y="1319832"/>
          <a:ext cx="1596566" cy="1296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Cloud infrastructure layer</a:t>
          </a:r>
        </a:p>
      </dsp:txBody>
      <dsp:txXfrm>
        <a:off x="2764550" y="1357815"/>
        <a:ext cx="1520600" cy="1220881"/>
      </dsp:txXfrm>
    </dsp:sp>
    <dsp:sp modelId="{E6600522-667E-44D8-B1F5-869241FD76FE}">
      <dsp:nvSpPr>
        <dsp:cNvPr id="0" name=""/>
        <dsp:cNvSpPr/>
      </dsp:nvSpPr>
      <dsp:spPr>
        <a:xfrm>
          <a:off x="5484843" y="0"/>
          <a:ext cx="3049230" cy="3996373"/>
        </a:xfrm>
        <a:prstGeom prst="rightArrowCallou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Big Data </a:t>
          </a:r>
        </a:p>
        <a:p>
          <a:pPr marL="0" lvl="0" indent="0" algn="l" defTabSz="622300">
            <a:lnSpc>
              <a:spcPct val="90000"/>
            </a:lnSpc>
            <a:spcBef>
              <a:spcPct val="0"/>
            </a:spcBef>
            <a:spcAft>
              <a:spcPct val="35000"/>
            </a:spcAft>
            <a:buNone/>
          </a:pPr>
          <a:r>
            <a:rPr lang="en-GB" sz="1400" kern="1200"/>
            <a:t>layer</a:t>
          </a:r>
        </a:p>
      </dsp:txBody>
      <dsp:txXfrm>
        <a:off x="5484843" y="0"/>
        <a:ext cx="1981298" cy="1198911"/>
      </dsp:txXfrm>
    </dsp:sp>
    <dsp:sp modelId="{23F784E4-327C-4D8E-A37E-1CB3E96AF651}">
      <dsp:nvSpPr>
        <dsp:cNvPr id="0" name=""/>
        <dsp:cNvSpPr/>
      </dsp:nvSpPr>
      <dsp:spPr>
        <a:xfrm>
          <a:off x="5670842" y="1340859"/>
          <a:ext cx="1636933" cy="9113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Data ingestion layer</a:t>
          </a:r>
        </a:p>
      </dsp:txBody>
      <dsp:txXfrm>
        <a:off x="5697534" y="1367551"/>
        <a:ext cx="1583549" cy="857946"/>
      </dsp:txXfrm>
    </dsp:sp>
    <dsp:sp modelId="{2C873BCF-5C91-4E7F-A265-021E90A28EB6}">
      <dsp:nvSpPr>
        <dsp:cNvPr id="0" name=""/>
        <dsp:cNvSpPr/>
      </dsp:nvSpPr>
      <dsp:spPr>
        <a:xfrm>
          <a:off x="5710084" y="2322747"/>
          <a:ext cx="1588376" cy="74648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Data Analysis layer</a:t>
          </a:r>
        </a:p>
      </dsp:txBody>
      <dsp:txXfrm>
        <a:off x="5731948" y="2344611"/>
        <a:ext cx="1544648" cy="702756"/>
      </dsp:txXfrm>
    </dsp:sp>
    <dsp:sp modelId="{925B61F3-ABB2-4519-A598-F01A76207F6A}">
      <dsp:nvSpPr>
        <dsp:cNvPr id="0" name=""/>
        <dsp:cNvSpPr/>
      </dsp:nvSpPr>
      <dsp:spPr>
        <a:xfrm>
          <a:off x="8704315" y="0"/>
          <a:ext cx="2269887" cy="3996373"/>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a:t>Business Layer</a:t>
          </a:r>
        </a:p>
      </dsp:txBody>
      <dsp:txXfrm>
        <a:off x="8704315" y="0"/>
        <a:ext cx="2269887" cy="1198911"/>
      </dsp:txXfrm>
    </dsp:sp>
    <dsp:sp modelId="{8163A3BA-E19C-434A-839B-F4C2EDBCB8EA}">
      <dsp:nvSpPr>
        <dsp:cNvPr id="0" name=""/>
        <dsp:cNvSpPr/>
      </dsp:nvSpPr>
      <dsp:spPr>
        <a:xfrm>
          <a:off x="9038969" y="1361401"/>
          <a:ext cx="1767969" cy="82181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Application layer</a:t>
          </a:r>
        </a:p>
      </dsp:txBody>
      <dsp:txXfrm>
        <a:off x="9063039" y="1385471"/>
        <a:ext cx="1719829" cy="773676"/>
      </dsp:txXfrm>
    </dsp:sp>
    <dsp:sp modelId="{E8B2D30A-16A5-4690-9AC2-F5510903BAF4}">
      <dsp:nvSpPr>
        <dsp:cNvPr id="0" name=""/>
        <dsp:cNvSpPr/>
      </dsp:nvSpPr>
      <dsp:spPr>
        <a:xfrm>
          <a:off x="9079427" y="2303632"/>
          <a:ext cx="1712076" cy="8417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GB" sz="1700" kern="1200"/>
            <a:t>People &amp; Process layer</a:t>
          </a:r>
        </a:p>
      </dsp:txBody>
      <dsp:txXfrm>
        <a:off x="9104082" y="2328287"/>
        <a:ext cx="1662766" cy="7924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6B7A9-F4B6-48DE-96C1-198B6544404A}"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F8FC-37AF-4E89-A83A-9602BA4F6010}" type="slidenum">
              <a:rPr lang="en-US" smtClean="0"/>
              <a:t>‹#›</a:t>
            </a:fld>
            <a:endParaRPr lang="en-US"/>
          </a:p>
        </p:txBody>
      </p:sp>
    </p:spTree>
    <p:extLst>
      <p:ext uri="{BB962C8B-B14F-4D97-AF65-F5344CB8AC3E}">
        <p14:creationId xmlns:p14="http://schemas.microsoft.com/office/powerpoint/2010/main" val="187827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p:txBody>
      </p:sp>
      <p:sp>
        <p:nvSpPr>
          <p:cNvPr id="4" name="Slide Number Placeholder 3"/>
          <p:cNvSpPr>
            <a:spLocks noGrp="1"/>
          </p:cNvSpPr>
          <p:nvPr>
            <p:ph type="sldNum" sz="quarter" idx="5"/>
          </p:nvPr>
        </p:nvSpPr>
        <p:spPr/>
        <p:txBody>
          <a:bodyPr/>
          <a:lstStyle/>
          <a:p>
            <a:fld id="{EE01F8FC-37AF-4E89-A83A-9602BA4F6010}" type="slidenum">
              <a:rPr lang="en-US" smtClean="0"/>
              <a:t>1</a:t>
            </a:fld>
            <a:endParaRPr lang="en-US"/>
          </a:p>
        </p:txBody>
      </p:sp>
    </p:spTree>
    <p:extLst>
      <p:ext uri="{BB962C8B-B14F-4D97-AF65-F5344CB8AC3E}">
        <p14:creationId xmlns:p14="http://schemas.microsoft.com/office/powerpoint/2010/main" val="458428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31</a:t>
            </a:fld>
            <a:endParaRPr lang="en-US"/>
          </a:p>
        </p:txBody>
      </p:sp>
    </p:spTree>
    <p:extLst>
      <p:ext uri="{BB962C8B-B14F-4D97-AF65-F5344CB8AC3E}">
        <p14:creationId xmlns:p14="http://schemas.microsoft.com/office/powerpoint/2010/main" val="1996183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35</a:t>
            </a:fld>
            <a:endParaRPr lang="en-US"/>
          </a:p>
        </p:txBody>
      </p:sp>
    </p:spTree>
    <p:extLst>
      <p:ext uri="{BB962C8B-B14F-4D97-AF65-F5344CB8AC3E}">
        <p14:creationId xmlns:p14="http://schemas.microsoft.com/office/powerpoint/2010/main" val="3121323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36</a:t>
            </a:fld>
            <a:endParaRPr lang="en-US"/>
          </a:p>
        </p:txBody>
      </p:sp>
    </p:spTree>
    <p:extLst>
      <p:ext uri="{BB962C8B-B14F-4D97-AF65-F5344CB8AC3E}">
        <p14:creationId xmlns:p14="http://schemas.microsoft.com/office/powerpoint/2010/main" val="1522968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2</a:t>
            </a:fld>
            <a:endParaRPr lang="en-US"/>
          </a:p>
        </p:txBody>
      </p:sp>
    </p:spTree>
    <p:extLst>
      <p:ext uri="{BB962C8B-B14F-4D97-AF65-F5344CB8AC3E}">
        <p14:creationId xmlns:p14="http://schemas.microsoft.com/office/powerpoint/2010/main" val="2428296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NDE: Non destructive evaluations or tests are methods used in the construction industry to inspect, assess, and evaluate materials in constructions without destroying or affecting serviceability of a structure. Visual inspections are one of the most common NDE techniques. </a:t>
            </a:r>
          </a:p>
          <a:p>
            <a:pPr marL="171450" indent="-171450">
              <a:buFontTx/>
              <a:buChar char="-"/>
            </a:pPr>
            <a:r>
              <a:rPr lang="en-US" dirty="0"/>
              <a:t>IoT: </a:t>
            </a:r>
          </a:p>
          <a:p>
            <a:pPr marL="628650" lvl="1" indent="-171450">
              <a:buFontTx/>
              <a:buChar char="-"/>
            </a:pPr>
            <a:r>
              <a:rPr lang="en-US" dirty="0"/>
              <a:t>the Minnesota Department argues that there are cost benefits, however, and more relevant for </a:t>
            </a:r>
            <a:r>
              <a:rPr lang="en-US" dirty="0" err="1"/>
              <a:t>uav</a:t>
            </a:r>
            <a:r>
              <a:rPr lang="en-US" dirty="0"/>
              <a:t>, the reach of these devices is greater than human auditors, as well as increased safety for the </a:t>
            </a:r>
            <a:r>
              <a:rPr lang="en-US" dirty="0" err="1"/>
              <a:t>personel</a:t>
            </a:r>
            <a:endParaRPr lang="en-US" dirty="0"/>
          </a:p>
          <a:p>
            <a:pPr marL="628650" lvl="1" indent="-171450">
              <a:buFontTx/>
              <a:buChar char="-"/>
            </a:pPr>
            <a:r>
              <a:rPr lang="en-US" dirty="0"/>
              <a:t>In-Ho recommends safety guidelines to improve safety. The higher the resolution, the farther an UAV can monitor structures, and the safer the UAV will be from colliding. Area of focus can be affected, however recommends new acquisition techniques and machine learning models to overcome these problems (image condition problems such as contrast, illumination, resolutions)</a:t>
            </a:r>
          </a:p>
          <a:p>
            <a:pPr marL="628650" lvl="1" indent="-171450">
              <a:buFontTx/>
              <a:buChar char="-"/>
            </a:pPr>
            <a:r>
              <a:rPr lang="en-US" dirty="0"/>
              <a:t>Marouane had problems on latency, however for static or slow-moving imaging or monitoring this may not be a problem.</a:t>
            </a:r>
          </a:p>
          <a:p>
            <a:pPr marL="171450" lvl="0" indent="-171450">
              <a:buFontTx/>
              <a:buChar char="-"/>
            </a:pPr>
            <a:r>
              <a:rPr lang="en-US" dirty="0"/>
              <a:t>ML</a:t>
            </a:r>
          </a:p>
          <a:p>
            <a:pPr marL="628650" lvl="1" indent="-171450">
              <a:buFontTx/>
              <a:buChar char="-"/>
            </a:pPr>
            <a:r>
              <a:rPr lang="en-US" dirty="0" err="1"/>
              <a:t>Xiangzeng</a:t>
            </a:r>
            <a:r>
              <a:rPr lang="en-US" dirty="0"/>
              <a:t> Liu requires low-resolution images with smooth or flat concrete surfaces to successfully identify cracks and fissures</a:t>
            </a:r>
          </a:p>
          <a:p>
            <a:pPr marL="628650" lvl="1" indent="-171450">
              <a:buFontTx/>
              <a:buChar char="-"/>
            </a:pPr>
            <a:r>
              <a:rPr lang="en-US" dirty="0"/>
              <a:t>Y. Fujita aims for better image quality rather than just plain resolution improvement</a:t>
            </a:r>
          </a:p>
          <a:p>
            <a:pPr marL="628650" lvl="1" indent="-171450">
              <a:buFontTx/>
              <a:buChar char="-"/>
            </a:pPr>
            <a:r>
              <a:rPr lang="en-US" dirty="0"/>
              <a:t>Ricardo Leal and </a:t>
            </a:r>
            <a:r>
              <a:rPr lang="en-US" dirty="0" err="1"/>
              <a:t>Diogo</a:t>
            </a:r>
            <a:r>
              <a:rPr lang="en-US" dirty="0"/>
              <a:t> </a:t>
            </a:r>
            <a:r>
              <a:rPr lang="en-US" dirty="0" err="1"/>
              <a:t>Schwertz</a:t>
            </a:r>
            <a:r>
              <a:rPr lang="en-US" dirty="0"/>
              <a:t> note that the dataset availability is limited and variety of dataset conditions (illumination, angles, vegetation, shades…) is not huge.</a:t>
            </a:r>
          </a:p>
          <a:p>
            <a:pPr marL="628650" lvl="1"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EE01F8FC-37AF-4E89-A83A-9602BA4F6010}" type="slidenum">
              <a:rPr lang="en-US" smtClean="0"/>
              <a:t>4</a:t>
            </a:fld>
            <a:endParaRPr lang="en-US"/>
          </a:p>
        </p:txBody>
      </p:sp>
    </p:spTree>
    <p:extLst>
      <p:ext uri="{BB962C8B-B14F-4D97-AF65-F5344CB8AC3E}">
        <p14:creationId xmlns:p14="http://schemas.microsoft.com/office/powerpoint/2010/main" val="273939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6</a:t>
            </a:fld>
            <a:endParaRPr lang="en-US"/>
          </a:p>
        </p:txBody>
      </p:sp>
    </p:spTree>
    <p:extLst>
      <p:ext uri="{BB962C8B-B14F-4D97-AF65-F5344CB8AC3E}">
        <p14:creationId xmlns:p14="http://schemas.microsoft.com/office/powerpoint/2010/main" val="1695005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11</a:t>
            </a:fld>
            <a:endParaRPr lang="en-US"/>
          </a:p>
        </p:txBody>
      </p:sp>
    </p:spTree>
    <p:extLst>
      <p:ext uri="{BB962C8B-B14F-4D97-AF65-F5344CB8AC3E}">
        <p14:creationId xmlns:p14="http://schemas.microsoft.com/office/powerpoint/2010/main" val="289830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14</a:t>
            </a:fld>
            <a:endParaRPr lang="en-US"/>
          </a:p>
        </p:txBody>
      </p:sp>
    </p:spTree>
    <p:extLst>
      <p:ext uri="{BB962C8B-B14F-4D97-AF65-F5344CB8AC3E}">
        <p14:creationId xmlns:p14="http://schemas.microsoft.com/office/powerpoint/2010/main" val="386019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15</a:t>
            </a:fld>
            <a:endParaRPr lang="en-US"/>
          </a:p>
        </p:txBody>
      </p:sp>
    </p:spTree>
    <p:extLst>
      <p:ext uri="{BB962C8B-B14F-4D97-AF65-F5344CB8AC3E}">
        <p14:creationId xmlns:p14="http://schemas.microsoft.com/office/powerpoint/2010/main" val="180556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18</a:t>
            </a:fld>
            <a:endParaRPr lang="en-US"/>
          </a:p>
        </p:txBody>
      </p:sp>
    </p:spTree>
    <p:extLst>
      <p:ext uri="{BB962C8B-B14F-4D97-AF65-F5344CB8AC3E}">
        <p14:creationId xmlns:p14="http://schemas.microsoft.com/office/powerpoint/2010/main" val="405044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01F8FC-37AF-4E89-A83A-9602BA4F6010}" type="slidenum">
              <a:rPr lang="en-US" smtClean="0"/>
              <a:t>30</a:t>
            </a:fld>
            <a:endParaRPr lang="en-US"/>
          </a:p>
        </p:txBody>
      </p:sp>
    </p:spTree>
    <p:extLst>
      <p:ext uri="{BB962C8B-B14F-4D97-AF65-F5344CB8AC3E}">
        <p14:creationId xmlns:p14="http://schemas.microsoft.com/office/powerpoint/2010/main" val="6138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581C26-7161-48C0-BB80-F0FECBDB6DD3}"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9C258-48E9-4FCD-9E06-09B8E55C03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59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81C26-7161-48C0-BB80-F0FECBDB6DD3}"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190206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81C26-7161-48C0-BB80-F0FECBDB6DD3}"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262391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81C26-7161-48C0-BB80-F0FECBDB6DD3}"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320423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81C26-7161-48C0-BB80-F0FECBDB6DD3}" type="datetimeFigureOut">
              <a:rPr lang="en-US" smtClean="0"/>
              <a:t>1/12/2022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9C258-48E9-4FCD-9E06-09B8E55C037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221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581C26-7161-48C0-BB80-F0FECBDB6DD3}"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206157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581C26-7161-48C0-BB80-F0FECBDB6DD3}" type="datetimeFigureOut">
              <a:rPr lang="en-US" smtClean="0"/>
              <a:t>1/12/2022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46315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581C26-7161-48C0-BB80-F0FECBDB6DD3}" type="datetimeFigureOut">
              <a:rPr lang="en-US" smtClean="0"/>
              <a:t>1/12/2022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201449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581C26-7161-48C0-BB80-F0FECBDB6DD3}" type="datetimeFigureOut">
              <a:rPr lang="en-US" smtClean="0"/>
              <a:t>1/12/2022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420856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581C26-7161-48C0-BB80-F0FECBDB6DD3}" type="datetimeFigureOut">
              <a:rPr lang="en-US" smtClean="0"/>
              <a:t>1/12/2022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F49C258-48E9-4FCD-9E06-09B8E55C0378}" type="slidenum">
              <a:rPr lang="en-US" smtClean="0"/>
              <a:t>‹#›</a:t>
            </a:fld>
            <a:endParaRPr lang="en-US"/>
          </a:p>
        </p:txBody>
      </p:sp>
    </p:spTree>
    <p:extLst>
      <p:ext uri="{BB962C8B-B14F-4D97-AF65-F5344CB8AC3E}">
        <p14:creationId xmlns:p14="http://schemas.microsoft.com/office/powerpoint/2010/main" val="189154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81C26-7161-48C0-BB80-F0FECBDB6DD3}" type="datetimeFigureOut">
              <a:rPr lang="en-US" smtClean="0"/>
              <a:t>1/12/2022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49C258-48E9-4FCD-9E06-09B8E55C0378}" type="slidenum">
              <a:rPr lang="en-US" smtClean="0"/>
              <a:t>‹#›</a:t>
            </a:fld>
            <a:endParaRPr lang="en-US"/>
          </a:p>
        </p:txBody>
      </p:sp>
    </p:spTree>
    <p:extLst>
      <p:ext uri="{BB962C8B-B14F-4D97-AF65-F5344CB8AC3E}">
        <p14:creationId xmlns:p14="http://schemas.microsoft.com/office/powerpoint/2010/main" val="860181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581C26-7161-48C0-BB80-F0FECBDB6DD3}" type="datetimeFigureOut">
              <a:rPr lang="en-US" smtClean="0"/>
              <a:t>1/12/2022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F49C258-48E9-4FCD-9E06-09B8E55C037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9952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C8FE-05FB-4DA5-AA1C-E8B461CD3CA7}"/>
              </a:ext>
            </a:extLst>
          </p:cNvPr>
          <p:cNvSpPr>
            <a:spLocks noGrp="1"/>
          </p:cNvSpPr>
          <p:nvPr>
            <p:ph type="ctrTitle"/>
          </p:nvPr>
        </p:nvSpPr>
        <p:spPr/>
        <p:txBody>
          <a:bodyPr>
            <a:noAutofit/>
          </a:bodyPr>
          <a:lstStyle/>
          <a:p>
            <a:r>
              <a:rPr lang="en-US" sz="5400" dirty="0"/>
              <a:t>A Distributed IoT System for Non-Destructive Evaluation of Fitness and Integrity of Concrete Buildings and Structures. Architectural Design and Practical Demonstration.</a:t>
            </a:r>
          </a:p>
        </p:txBody>
      </p:sp>
      <p:sp>
        <p:nvSpPr>
          <p:cNvPr id="3" name="Subtitle 2">
            <a:extLst>
              <a:ext uri="{FF2B5EF4-FFF2-40B4-BE49-F238E27FC236}">
                <a16:creationId xmlns:a16="http://schemas.microsoft.com/office/drawing/2014/main" id="{5D657BB8-06D8-40E6-A2D4-DD0C2C7C8751}"/>
              </a:ext>
            </a:extLst>
          </p:cNvPr>
          <p:cNvSpPr>
            <a:spLocks noGrp="1"/>
          </p:cNvSpPr>
          <p:nvPr>
            <p:ph type="subTitle" idx="1"/>
          </p:nvPr>
        </p:nvSpPr>
        <p:spPr>
          <a:xfrm>
            <a:off x="3952874" y="4432173"/>
            <a:ext cx="10058400" cy="1429784"/>
          </a:xfrm>
        </p:spPr>
        <p:txBody>
          <a:bodyPr>
            <a:normAutofit fontScale="92500" lnSpcReduction="10000"/>
          </a:bodyPr>
          <a:lstStyle/>
          <a:p>
            <a:r>
              <a:rPr lang="en-US" sz="2600" dirty="0"/>
              <a:t>MSc. Dissertation</a:t>
            </a:r>
          </a:p>
          <a:p>
            <a:r>
              <a:rPr lang="en-US" sz="2800" dirty="0"/>
              <a:t>Guillermo Navarro</a:t>
            </a:r>
          </a:p>
          <a:p>
            <a:r>
              <a:rPr lang="en-US" sz="2800" dirty="0"/>
              <a:t>Supervisor: Peter Barrie</a:t>
            </a:r>
          </a:p>
        </p:txBody>
      </p:sp>
      <p:pic>
        <p:nvPicPr>
          <p:cNvPr id="4" name="Picture 3" descr="Logo, company name&#10;&#10;Description automatically generated">
            <a:extLst>
              <a:ext uri="{FF2B5EF4-FFF2-40B4-BE49-F238E27FC236}">
                <a16:creationId xmlns:a16="http://schemas.microsoft.com/office/drawing/2014/main" id="{0B26866F-B04A-4416-9945-C4E8E9B5CB34}"/>
              </a:ext>
            </a:extLst>
          </p:cNvPr>
          <p:cNvPicPr>
            <a:picLocks noChangeAspect="1"/>
          </p:cNvPicPr>
          <p:nvPr/>
        </p:nvPicPr>
        <p:blipFill>
          <a:blip r:embed="rId3"/>
          <a:stretch>
            <a:fillRect/>
          </a:stretch>
        </p:blipFill>
        <p:spPr>
          <a:xfrm>
            <a:off x="923924" y="4432173"/>
            <a:ext cx="3028950" cy="1666875"/>
          </a:xfrm>
          <a:prstGeom prst="rect">
            <a:avLst/>
          </a:prstGeom>
        </p:spPr>
      </p:pic>
    </p:spTree>
    <p:extLst>
      <p:ext uri="{BB962C8B-B14F-4D97-AF65-F5344CB8AC3E}">
        <p14:creationId xmlns:p14="http://schemas.microsoft.com/office/powerpoint/2010/main" val="1475993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Methodology</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Technical component definitions</a:t>
            </a:r>
          </a:p>
        </p:txBody>
      </p:sp>
    </p:spTree>
    <p:extLst>
      <p:ext uri="{BB962C8B-B14F-4D97-AF65-F5344CB8AC3E}">
        <p14:creationId xmlns:p14="http://schemas.microsoft.com/office/powerpoint/2010/main" val="338982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286-0ED0-45EA-8B96-16B8E7360D83}"/>
              </a:ext>
            </a:extLst>
          </p:cNvPr>
          <p:cNvSpPr>
            <a:spLocks noGrp="1"/>
          </p:cNvSpPr>
          <p:nvPr>
            <p:ph type="title"/>
          </p:nvPr>
        </p:nvSpPr>
        <p:spPr>
          <a:xfrm>
            <a:off x="927100" y="264268"/>
            <a:ext cx="10058400" cy="1450757"/>
          </a:xfrm>
        </p:spPr>
        <p:txBody>
          <a:bodyPr/>
          <a:lstStyle/>
          <a:p>
            <a:r>
              <a:rPr lang="en-US" dirty="0"/>
              <a:t>IoT Sandbox Requirements</a:t>
            </a:r>
          </a:p>
        </p:txBody>
      </p:sp>
      <p:graphicFrame>
        <p:nvGraphicFramePr>
          <p:cNvPr id="4" name="Table 4">
            <a:extLst>
              <a:ext uri="{FF2B5EF4-FFF2-40B4-BE49-F238E27FC236}">
                <a16:creationId xmlns:a16="http://schemas.microsoft.com/office/drawing/2014/main" id="{AF49C12C-0EDF-4AB8-A706-41BFA11754F1}"/>
              </a:ext>
            </a:extLst>
          </p:cNvPr>
          <p:cNvGraphicFramePr>
            <a:graphicFrameLocks noGrp="1"/>
          </p:cNvGraphicFramePr>
          <p:nvPr>
            <p:ph idx="1"/>
            <p:extLst>
              <p:ext uri="{D42A27DB-BD31-4B8C-83A1-F6EECF244321}">
                <p14:modId xmlns:p14="http://schemas.microsoft.com/office/powerpoint/2010/main" val="510702575"/>
              </p:ext>
            </p:extLst>
          </p:nvPr>
        </p:nvGraphicFramePr>
        <p:xfrm>
          <a:off x="2082053" y="1822602"/>
          <a:ext cx="7519147" cy="4354931"/>
        </p:xfrm>
        <a:graphic>
          <a:graphicData uri="http://schemas.openxmlformats.org/drawingml/2006/table">
            <a:tbl>
              <a:tblPr firstRow="1" bandRow="1">
                <a:tableStyleId>{5C22544A-7EE6-4342-B048-85BDC9FD1C3A}</a:tableStyleId>
              </a:tblPr>
              <a:tblGrid>
                <a:gridCol w="1570325">
                  <a:extLst>
                    <a:ext uri="{9D8B030D-6E8A-4147-A177-3AD203B41FA5}">
                      <a16:colId xmlns:a16="http://schemas.microsoft.com/office/drawing/2014/main" val="885623297"/>
                    </a:ext>
                  </a:extLst>
                </a:gridCol>
                <a:gridCol w="5948822">
                  <a:extLst>
                    <a:ext uri="{9D8B030D-6E8A-4147-A177-3AD203B41FA5}">
                      <a16:colId xmlns:a16="http://schemas.microsoft.com/office/drawing/2014/main" val="746511209"/>
                    </a:ext>
                  </a:extLst>
                </a:gridCol>
              </a:tblGrid>
              <a:tr h="280569">
                <a:tc>
                  <a:txBody>
                    <a:bodyPr/>
                    <a:lstStyle/>
                    <a:p>
                      <a:r>
                        <a:rPr lang="en-US" sz="1400" dirty="0"/>
                        <a:t>Requirement</a:t>
                      </a:r>
                    </a:p>
                  </a:txBody>
                  <a:tcPr/>
                </a:tc>
                <a:tc>
                  <a:txBody>
                    <a:bodyPr/>
                    <a:lstStyle/>
                    <a:p>
                      <a:r>
                        <a:rPr lang="en-US" sz="1400" dirty="0"/>
                        <a:t>Definition</a:t>
                      </a:r>
                    </a:p>
                  </a:txBody>
                  <a:tcPr/>
                </a:tc>
                <a:extLst>
                  <a:ext uri="{0D108BD9-81ED-4DB2-BD59-A6C34878D82A}">
                    <a16:rowId xmlns:a16="http://schemas.microsoft.com/office/drawing/2014/main" val="2321079201"/>
                  </a:ext>
                </a:extLst>
              </a:tr>
              <a:tr h="916819">
                <a:tc>
                  <a:txBody>
                    <a:bodyPr/>
                    <a:lstStyle/>
                    <a:p>
                      <a:r>
                        <a:rPr lang="en-US" sz="1400" dirty="0"/>
                        <a:t>Storage</a:t>
                      </a:r>
                    </a:p>
                  </a:txBody>
                  <a:tcPr/>
                </a:tc>
                <a:tc>
                  <a:txBody>
                    <a:bodyPr/>
                    <a:lstStyle/>
                    <a:p>
                      <a:r>
                        <a:rPr lang="en-US" sz="1400" dirty="0"/>
                        <a:t>The simulation devices should be capable of storing images</a:t>
                      </a:r>
                    </a:p>
                    <a:p>
                      <a:r>
                        <a:rPr lang="en-US" sz="1400" dirty="0"/>
                        <a:t>Substitutes the camera capabilities of physical devices</a:t>
                      </a:r>
                    </a:p>
                  </a:txBody>
                  <a:tcPr/>
                </a:tc>
                <a:extLst>
                  <a:ext uri="{0D108BD9-81ED-4DB2-BD59-A6C34878D82A}">
                    <a16:rowId xmlns:a16="http://schemas.microsoft.com/office/drawing/2014/main" val="563062049"/>
                  </a:ext>
                </a:extLst>
              </a:tr>
              <a:tr h="916819">
                <a:tc>
                  <a:txBody>
                    <a:bodyPr/>
                    <a:lstStyle/>
                    <a:p>
                      <a:r>
                        <a:rPr lang="en-US" sz="1400" dirty="0"/>
                        <a:t>Image pre-processing</a:t>
                      </a:r>
                    </a:p>
                  </a:txBody>
                  <a:tcPr/>
                </a:tc>
                <a:tc>
                  <a:txBody>
                    <a:bodyPr/>
                    <a:lstStyle/>
                    <a:p>
                      <a:r>
                        <a:rPr lang="en-US" sz="1400" dirty="0"/>
                        <a:t>The simulation IoT device must be capable of image pre-processing</a:t>
                      </a:r>
                    </a:p>
                  </a:txBody>
                  <a:tcPr/>
                </a:tc>
                <a:extLst>
                  <a:ext uri="{0D108BD9-81ED-4DB2-BD59-A6C34878D82A}">
                    <a16:rowId xmlns:a16="http://schemas.microsoft.com/office/drawing/2014/main" val="5210667"/>
                  </a:ext>
                </a:extLst>
              </a:tr>
              <a:tr h="869763">
                <a:tc>
                  <a:txBody>
                    <a:bodyPr/>
                    <a:lstStyle/>
                    <a:p>
                      <a:r>
                        <a:rPr lang="en-US" sz="1400" dirty="0"/>
                        <a:t>MQTT connection</a:t>
                      </a:r>
                    </a:p>
                  </a:txBody>
                  <a:tcPr/>
                </a:tc>
                <a:tc>
                  <a:txBody>
                    <a:bodyPr/>
                    <a:lstStyle/>
                    <a:p>
                      <a:r>
                        <a:rPr lang="en-US" sz="1400" dirty="0"/>
                        <a:t>Capable of connecting to cloud platforms via MQTT</a:t>
                      </a:r>
                    </a:p>
                    <a:p>
                      <a:r>
                        <a:rPr lang="en-US" sz="1400" dirty="0"/>
                        <a:t>Receive and send messages through MQTT</a:t>
                      </a:r>
                    </a:p>
                  </a:txBody>
                  <a:tcPr/>
                </a:tc>
                <a:extLst>
                  <a:ext uri="{0D108BD9-81ED-4DB2-BD59-A6C34878D82A}">
                    <a16:rowId xmlns:a16="http://schemas.microsoft.com/office/drawing/2014/main" val="1628836355"/>
                  </a:ext>
                </a:extLst>
              </a:tr>
              <a:tr h="673365">
                <a:tc>
                  <a:txBody>
                    <a:bodyPr/>
                    <a:lstStyle/>
                    <a:p>
                      <a:r>
                        <a:rPr lang="en-US" sz="1400" dirty="0"/>
                        <a:t>Community</a:t>
                      </a:r>
                    </a:p>
                  </a:txBody>
                  <a:tcPr/>
                </a:tc>
                <a:tc>
                  <a:txBody>
                    <a:bodyPr/>
                    <a:lstStyle/>
                    <a:p>
                      <a:r>
                        <a:rPr lang="en-US" sz="1400" dirty="0"/>
                        <a:t>Active community or end-user manuals</a:t>
                      </a:r>
                    </a:p>
                  </a:txBody>
                  <a:tcPr/>
                </a:tc>
                <a:extLst>
                  <a:ext uri="{0D108BD9-81ED-4DB2-BD59-A6C34878D82A}">
                    <a16:rowId xmlns:a16="http://schemas.microsoft.com/office/drawing/2014/main" val="1615318706"/>
                  </a:ext>
                </a:extLst>
              </a:tr>
              <a:tr h="673365">
                <a:tc>
                  <a:txBody>
                    <a:bodyPr/>
                    <a:lstStyle/>
                    <a:p>
                      <a:r>
                        <a:rPr lang="en-US" sz="1400" dirty="0"/>
                        <a:t>Cost</a:t>
                      </a:r>
                    </a:p>
                  </a:txBody>
                  <a:tcPr/>
                </a:tc>
                <a:tc>
                  <a:txBody>
                    <a:bodyPr/>
                    <a:lstStyle/>
                    <a:p>
                      <a:r>
                        <a:rPr lang="en-US" sz="1400" dirty="0"/>
                        <a:t>Low cost</a:t>
                      </a:r>
                    </a:p>
                  </a:txBody>
                  <a:tcPr/>
                </a:tc>
                <a:extLst>
                  <a:ext uri="{0D108BD9-81ED-4DB2-BD59-A6C34878D82A}">
                    <a16:rowId xmlns:a16="http://schemas.microsoft.com/office/drawing/2014/main" val="1744976321"/>
                  </a:ext>
                </a:extLst>
              </a:tr>
            </a:tbl>
          </a:graphicData>
        </a:graphic>
      </p:graphicFrame>
    </p:spTree>
    <p:extLst>
      <p:ext uri="{BB962C8B-B14F-4D97-AF65-F5344CB8AC3E}">
        <p14:creationId xmlns:p14="http://schemas.microsoft.com/office/powerpoint/2010/main" val="227762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46BC-156F-4EF1-960C-37E10D2A746B}"/>
              </a:ext>
            </a:extLst>
          </p:cNvPr>
          <p:cNvSpPr>
            <a:spLocks noGrp="1"/>
          </p:cNvSpPr>
          <p:nvPr>
            <p:ph type="title"/>
          </p:nvPr>
        </p:nvSpPr>
        <p:spPr/>
        <p:txBody>
          <a:bodyPr/>
          <a:lstStyle/>
          <a:p>
            <a:r>
              <a:rPr lang="en-US" dirty="0"/>
              <a:t>IoT Sandbox Platform</a:t>
            </a:r>
            <a:endParaRPr lang="en-GB" dirty="0"/>
          </a:p>
        </p:txBody>
      </p:sp>
      <p:sp>
        <p:nvSpPr>
          <p:cNvPr id="4" name="Text Placeholder 3">
            <a:extLst>
              <a:ext uri="{FF2B5EF4-FFF2-40B4-BE49-F238E27FC236}">
                <a16:creationId xmlns:a16="http://schemas.microsoft.com/office/drawing/2014/main" id="{28EA0E01-71AC-4F99-80D6-A40130287511}"/>
              </a:ext>
            </a:extLst>
          </p:cNvPr>
          <p:cNvSpPr>
            <a:spLocks noGrp="1"/>
          </p:cNvSpPr>
          <p:nvPr>
            <p:ph type="body" idx="1"/>
          </p:nvPr>
        </p:nvSpPr>
        <p:spPr>
          <a:xfrm>
            <a:off x="1097280" y="1846052"/>
            <a:ext cx="2255520" cy="736282"/>
          </a:xfrm>
        </p:spPr>
        <p:txBody>
          <a:bodyPr/>
          <a:lstStyle/>
          <a:p>
            <a:r>
              <a:rPr lang="en-US" dirty="0"/>
              <a:t>Node-red</a:t>
            </a:r>
            <a:endParaRPr lang="en-GB" dirty="0"/>
          </a:p>
        </p:txBody>
      </p:sp>
      <p:sp>
        <p:nvSpPr>
          <p:cNvPr id="3" name="Content Placeholder 2">
            <a:extLst>
              <a:ext uri="{FF2B5EF4-FFF2-40B4-BE49-F238E27FC236}">
                <a16:creationId xmlns:a16="http://schemas.microsoft.com/office/drawing/2014/main" id="{B10B480C-5F8C-48CD-805B-D66FE79229A8}"/>
              </a:ext>
            </a:extLst>
          </p:cNvPr>
          <p:cNvSpPr>
            <a:spLocks noGrp="1"/>
          </p:cNvSpPr>
          <p:nvPr>
            <p:ph sz="half" idx="2"/>
          </p:nvPr>
        </p:nvSpPr>
        <p:spPr>
          <a:xfrm>
            <a:off x="1097280" y="2582334"/>
            <a:ext cx="2890520" cy="3378200"/>
          </a:xfrm>
        </p:spPr>
        <p:txBody>
          <a:bodyPr/>
          <a:lstStyle/>
          <a:p>
            <a:pPr lvl="1"/>
            <a:r>
              <a:rPr lang="en-US" dirty="0"/>
              <a:t>JavaScript</a:t>
            </a:r>
          </a:p>
          <a:p>
            <a:pPr lvl="1"/>
            <a:r>
              <a:rPr lang="en-US" dirty="0"/>
              <a:t>Flow-based programming simulation sandbox</a:t>
            </a:r>
          </a:p>
          <a:p>
            <a:pPr lvl="1"/>
            <a:r>
              <a:rPr lang="en-US" dirty="0"/>
              <a:t>Open source with a rich community</a:t>
            </a:r>
          </a:p>
          <a:p>
            <a:pPr lvl="1"/>
            <a:r>
              <a:rPr lang="en-US" dirty="0"/>
              <a:t>Flexible and scalable</a:t>
            </a:r>
          </a:p>
          <a:p>
            <a:pPr lvl="1"/>
            <a:r>
              <a:rPr lang="en-US" dirty="0"/>
              <a:t>3</a:t>
            </a:r>
            <a:r>
              <a:rPr lang="en-US" baseline="30000" dirty="0"/>
              <a:t>rd</a:t>
            </a:r>
            <a:r>
              <a:rPr lang="en-US" dirty="0"/>
              <a:t> party plugin support</a:t>
            </a:r>
            <a:endParaRPr lang="en-GB" dirty="0"/>
          </a:p>
        </p:txBody>
      </p:sp>
      <p:sp>
        <p:nvSpPr>
          <p:cNvPr id="5" name="Text Placeholder 4">
            <a:extLst>
              <a:ext uri="{FF2B5EF4-FFF2-40B4-BE49-F238E27FC236}">
                <a16:creationId xmlns:a16="http://schemas.microsoft.com/office/drawing/2014/main" id="{5CB7DF53-3970-41D5-B41A-C79F49E0D228}"/>
              </a:ext>
            </a:extLst>
          </p:cNvPr>
          <p:cNvSpPr>
            <a:spLocks noGrp="1"/>
          </p:cNvSpPr>
          <p:nvPr>
            <p:ph type="body" sz="quarter" idx="3"/>
          </p:nvPr>
        </p:nvSpPr>
        <p:spPr>
          <a:xfrm>
            <a:off x="4481830" y="1850604"/>
            <a:ext cx="3289300" cy="736282"/>
          </a:xfrm>
        </p:spPr>
        <p:txBody>
          <a:bodyPr/>
          <a:lstStyle/>
          <a:p>
            <a:r>
              <a:rPr lang="en-US" dirty="0" err="1"/>
              <a:t>noflojs</a:t>
            </a:r>
            <a:endParaRPr lang="en-GB" dirty="0"/>
          </a:p>
        </p:txBody>
      </p:sp>
      <p:sp>
        <p:nvSpPr>
          <p:cNvPr id="6" name="Content Placeholder 5">
            <a:extLst>
              <a:ext uri="{FF2B5EF4-FFF2-40B4-BE49-F238E27FC236}">
                <a16:creationId xmlns:a16="http://schemas.microsoft.com/office/drawing/2014/main" id="{F47FC8F5-5508-4962-9B09-84F76D16A303}"/>
              </a:ext>
            </a:extLst>
          </p:cNvPr>
          <p:cNvSpPr>
            <a:spLocks noGrp="1"/>
          </p:cNvSpPr>
          <p:nvPr>
            <p:ph sz="quarter" idx="4"/>
          </p:nvPr>
        </p:nvSpPr>
        <p:spPr>
          <a:xfrm>
            <a:off x="4533266" y="2551964"/>
            <a:ext cx="2787650" cy="3378200"/>
          </a:xfrm>
        </p:spPr>
        <p:txBody>
          <a:bodyPr/>
          <a:lstStyle/>
          <a:p>
            <a:pPr lvl="1"/>
            <a:r>
              <a:rPr lang="en-US" dirty="0"/>
              <a:t>JavaScript</a:t>
            </a:r>
          </a:p>
          <a:p>
            <a:pPr lvl="1"/>
            <a:r>
              <a:rPr lang="en-US" dirty="0"/>
              <a:t>Flow-based programming simulation sandbox</a:t>
            </a:r>
          </a:p>
          <a:p>
            <a:pPr lvl="1"/>
            <a:r>
              <a:rPr lang="en-US" dirty="0"/>
              <a:t>Has a function to separate flows and activities of an application</a:t>
            </a:r>
          </a:p>
          <a:p>
            <a:pPr lvl="1"/>
            <a:r>
              <a:rPr lang="en-US" dirty="0"/>
              <a:t>Open source</a:t>
            </a:r>
          </a:p>
          <a:p>
            <a:pPr lvl="1"/>
            <a:r>
              <a:rPr lang="en-US" dirty="0"/>
              <a:t>3</a:t>
            </a:r>
            <a:r>
              <a:rPr lang="en-US" baseline="30000" dirty="0"/>
              <a:t>rd</a:t>
            </a:r>
            <a:r>
              <a:rPr lang="en-US" dirty="0"/>
              <a:t> party plugin support</a:t>
            </a:r>
            <a:endParaRPr lang="en-GB" dirty="0"/>
          </a:p>
          <a:p>
            <a:pPr lvl="1"/>
            <a:endParaRPr lang="en-GB" dirty="0"/>
          </a:p>
        </p:txBody>
      </p:sp>
      <p:sp>
        <p:nvSpPr>
          <p:cNvPr id="7" name="Text Placeholder 4">
            <a:extLst>
              <a:ext uri="{FF2B5EF4-FFF2-40B4-BE49-F238E27FC236}">
                <a16:creationId xmlns:a16="http://schemas.microsoft.com/office/drawing/2014/main" id="{7254AC53-CB40-4E61-B5CB-AA708481C12F}"/>
              </a:ext>
            </a:extLst>
          </p:cNvPr>
          <p:cNvSpPr txBox="1">
            <a:spLocks/>
          </p:cNvSpPr>
          <p:nvPr/>
        </p:nvSpPr>
        <p:spPr>
          <a:xfrm>
            <a:off x="7771130" y="1846052"/>
            <a:ext cx="328930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err="1"/>
              <a:t>thingsboard</a:t>
            </a:r>
            <a:endParaRPr lang="en-GB" dirty="0"/>
          </a:p>
        </p:txBody>
      </p:sp>
      <p:sp>
        <p:nvSpPr>
          <p:cNvPr id="8" name="Content Placeholder 5">
            <a:extLst>
              <a:ext uri="{FF2B5EF4-FFF2-40B4-BE49-F238E27FC236}">
                <a16:creationId xmlns:a16="http://schemas.microsoft.com/office/drawing/2014/main" id="{392EEE5E-CBF0-4B3C-BB9E-FA6389C0AB40}"/>
              </a:ext>
            </a:extLst>
          </p:cNvPr>
          <p:cNvSpPr txBox="1">
            <a:spLocks/>
          </p:cNvSpPr>
          <p:nvPr/>
        </p:nvSpPr>
        <p:spPr>
          <a:xfrm>
            <a:off x="7658735" y="2607734"/>
            <a:ext cx="2787650" cy="33782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Java</a:t>
            </a:r>
          </a:p>
          <a:p>
            <a:pPr lvl="1"/>
            <a:r>
              <a:rPr lang="en-US" dirty="0"/>
              <a:t>IoT-specific platform for data collection, processing, and visualization</a:t>
            </a:r>
          </a:p>
          <a:p>
            <a:pPr lvl="1"/>
            <a:r>
              <a:rPr lang="en-US" dirty="0"/>
              <a:t>Device management</a:t>
            </a:r>
          </a:p>
          <a:p>
            <a:pPr lvl="1"/>
            <a:r>
              <a:rPr lang="en-US" dirty="0"/>
              <a:t>Enables an IoT ecosystem</a:t>
            </a:r>
          </a:p>
          <a:p>
            <a:pPr lvl="1"/>
            <a:r>
              <a:rPr lang="en-US" dirty="0"/>
              <a:t>End-to-end services and industrial support</a:t>
            </a:r>
          </a:p>
          <a:p>
            <a:pPr lvl="1"/>
            <a:r>
              <a:rPr lang="en-US" dirty="0"/>
              <a:t>3</a:t>
            </a:r>
            <a:r>
              <a:rPr lang="en-US" baseline="30000" dirty="0"/>
              <a:t>rd</a:t>
            </a:r>
            <a:r>
              <a:rPr lang="en-US" dirty="0"/>
              <a:t> party plugin support</a:t>
            </a:r>
            <a:endParaRPr lang="en-GB" dirty="0"/>
          </a:p>
          <a:p>
            <a:pPr lvl="1"/>
            <a:endParaRPr lang="en-GB" dirty="0"/>
          </a:p>
        </p:txBody>
      </p:sp>
    </p:spTree>
    <p:extLst>
      <p:ext uri="{BB962C8B-B14F-4D97-AF65-F5344CB8AC3E}">
        <p14:creationId xmlns:p14="http://schemas.microsoft.com/office/powerpoint/2010/main" val="193497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F268-8576-468E-934B-3074062F60B0}"/>
              </a:ext>
            </a:extLst>
          </p:cNvPr>
          <p:cNvSpPr>
            <a:spLocks noGrp="1"/>
          </p:cNvSpPr>
          <p:nvPr>
            <p:ph type="title"/>
          </p:nvPr>
        </p:nvSpPr>
        <p:spPr/>
        <p:txBody>
          <a:bodyPr/>
          <a:lstStyle/>
          <a:p>
            <a:r>
              <a:rPr lang="en-US" dirty="0"/>
              <a:t>IoT Sandbox Platform</a:t>
            </a:r>
            <a:endParaRPr lang="en-GB" dirty="0"/>
          </a:p>
        </p:txBody>
      </p:sp>
      <p:graphicFrame>
        <p:nvGraphicFramePr>
          <p:cNvPr id="4" name="Content Placeholder 3">
            <a:extLst>
              <a:ext uri="{FF2B5EF4-FFF2-40B4-BE49-F238E27FC236}">
                <a16:creationId xmlns:a16="http://schemas.microsoft.com/office/drawing/2014/main" id="{CBF33759-E64C-4B0C-B94A-E3FAF48A64F0}"/>
              </a:ext>
            </a:extLst>
          </p:cNvPr>
          <p:cNvGraphicFramePr>
            <a:graphicFrameLocks noGrp="1"/>
          </p:cNvGraphicFramePr>
          <p:nvPr>
            <p:ph idx="1"/>
          </p:nvPr>
        </p:nvGraphicFramePr>
        <p:xfrm>
          <a:off x="1747158" y="1827746"/>
          <a:ext cx="8082642" cy="4255554"/>
        </p:xfrm>
        <a:graphic>
          <a:graphicData uri="http://schemas.openxmlformats.org/drawingml/2006/table">
            <a:tbl>
              <a:tblPr firstRow="1" firstCol="1" bandRow="1">
                <a:tableStyleId>{5C22544A-7EE6-4342-B048-85BDC9FD1C3A}</a:tableStyleId>
              </a:tblPr>
              <a:tblGrid>
                <a:gridCol w="1745342">
                  <a:extLst>
                    <a:ext uri="{9D8B030D-6E8A-4147-A177-3AD203B41FA5}">
                      <a16:colId xmlns:a16="http://schemas.microsoft.com/office/drawing/2014/main" val="3373322271"/>
                    </a:ext>
                  </a:extLst>
                </a:gridCol>
                <a:gridCol w="2233226">
                  <a:extLst>
                    <a:ext uri="{9D8B030D-6E8A-4147-A177-3AD203B41FA5}">
                      <a16:colId xmlns:a16="http://schemas.microsoft.com/office/drawing/2014/main" val="3647112295"/>
                    </a:ext>
                  </a:extLst>
                </a:gridCol>
                <a:gridCol w="2071759">
                  <a:extLst>
                    <a:ext uri="{9D8B030D-6E8A-4147-A177-3AD203B41FA5}">
                      <a16:colId xmlns:a16="http://schemas.microsoft.com/office/drawing/2014/main" val="1163406690"/>
                    </a:ext>
                  </a:extLst>
                </a:gridCol>
                <a:gridCol w="2032315">
                  <a:extLst>
                    <a:ext uri="{9D8B030D-6E8A-4147-A177-3AD203B41FA5}">
                      <a16:colId xmlns:a16="http://schemas.microsoft.com/office/drawing/2014/main" val="2474370920"/>
                    </a:ext>
                  </a:extLst>
                </a:gridCol>
              </a:tblGrid>
              <a:tr h="531258">
                <a:tc>
                  <a:txBody>
                    <a:bodyPr/>
                    <a:lstStyle/>
                    <a:p>
                      <a:pPr algn="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Node-RED [92]</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NoFloJS [93]</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ThingsBoard Community Edition [94]</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4007200223"/>
                  </a:ext>
                </a:extLst>
              </a:tr>
              <a:tr h="458217">
                <a:tc>
                  <a:txBody>
                    <a:bodyPr/>
                    <a:lstStyle/>
                    <a:p>
                      <a:pPr algn="r">
                        <a:lnSpc>
                          <a:spcPct val="107000"/>
                        </a:lnSpc>
                        <a:spcAft>
                          <a:spcPts val="800"/>
                        </a:spcAft>
                      </a:pPr>
                      <a:r>
                        <a:rPr lang="en-GB" sz="900">
                          <a:effectLst/>
                        </a:rPr>
                        <a:t>Platform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Node.js</a:t>
                      </a:r>
                    </a:p>
                    <a:p>
                      <a:pP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Node.js</a:t>
                      </a:r>
                    </a:p>
                    <a:p>
                      <a:pPr>
                        <a:lnSpc>
                          <a:spcPct val="107000"/>
                        </a:lnSpc>
                        <a:spcAft>
                          <a:spcPts val="800"/>
                        </a:spcAft>
                      </a:pPr>
                      <a:r>
                        <a:rPr lang="en-GB" sz="900">
                          <a:effectLst/>
                        </a:rPr>
                        <a:t>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Java</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1394031146"/>
                  </a:ext>
                </a:extLst>
              </a:tr>
              <a:tr h="171784">
                <a:tc>
                  <a:txBody>
                    <a:bodyPr/>
                    <a:lstStyle/>
                    <a:p>
                      <a:pPr algn="r">
                        <a:lnSpc>
                          <a:spcPct val="107000"/>
                        </a:lnSpc>
                        <a:spcAft>
                          <a:spcPts val="800"/>
                        </a:spcAft>
                      </a:pPr>
                      <a:r>
                        <a:rPr lang="en-GB" sz="900">
                          <a:effectLst/>
                        </a:rPr>
                        <a:t>Sandbox Style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Flow based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Flow based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Event based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4290741286"/>
                  </a:ext>
                </a:extLst>
              </a:tr>
              <a:tr h="710994">
                <a:tc>
                  <a:txBody>
                    <a:bodyPr/>
                    <a:lstStyle/>
                    <a:p>
                      <a:pPr algn="r">
                        <a:lnSpc>
                          <a:spcPct val="107000"/>
                        </a:lnSpc>
                        <a:spcAft>
                          <a:spcPts val="800"/>
                        </a:spcAft>
                      </a:pPr>
                      <a:r>
                        <a:rPr lang="en-GB" sz="900" dirty="0">
                          <a:effectLst/>
                        </a:rPr>
                        <a:t>Base programming language</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JavaScript (flow-based programming)</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JavaScript (flow-based programming)</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Java with microservices integration and Angular frontend.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3457151821"/>
                  </a:ext>
                </a:extLst>
              </a:tr>
              <a:tr h="1336691">
                <a:tc>
                  <a:txBody>
                    <a:bodyPr/>
                    <a:lstStyle/>
                    <a:p>
                      <a:pPr algn="r">
                        <a:lnSpc>
                          <a:spcPct val="107000"/>
                        </a:lnSpc>
                        <a:spcAft>
                          <a:spcPts val="800"/>
                        </a:spcAft>
                      </a:pPr>
                      <a:r>
                        <a:rPr lang="en-GB" sz="900">
                          <a:effectLst/>
                        </a:rPr>
                        <a:t>Default communication protocols supported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MQTT</a:t>
                      </a:r>
                    </a:p>
                    <a:p>
                      <a:pPr>
                        <a:lnSpc>
                          <a:spcPct val="107000"/>
                        </a:lnSpc>
                        <a:spcAft>
                          <a:spcPts val="800"/>
                        </a:spcAft>
                      </a:pPr>
                      <a:r>
                        <a:rPr lang="en-GB" sz="900" dirty="0">
                          <a:effectLst/>
                        </a:rPr>
                        <a:t>HTTP</a:t>
                      </a:r>
                    </a:p>
                    <a:p>
                      <a:pPr>
                        <a:lnSpc>
                          <a:spcPct val="107000"/>
                        </a:lnSpc>
                        <a:spcAft>
                          <a:spcPts val="800"/>
                        </a:spcAft>
                      </a:pPr>
                      <a:r>
                        <a:rPr lang="en-GB" sz="900" dirty="0">
                          <a:effectLst/>
                        </a:rPr>
                        <a:t> </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MQTT</a:t>
                      </a:r>
                    </a:p>
                    <a:p>
                      <a:pPr>
                        <a:lnSpc>
                          <a:spcPct val="107000"/>
                        </a:lnSpc>
                        <a:spcAft>
                          <a:spcPts val="800"/>
                        </a:spcAft>
                      </a:pPr>
                      <a:r>
                        <a:rPr lang="en-GB" sz="900">
                          <a:effectLst/>
                        </a:rPr>
                        <a:t>HTTP</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MQTT</a:t>
                      </a:r>
                    </a:p>
                    <a:p>
                      <a:pPr>
                        <a:lnSpc>
                          <a:spcPct val="107000"/>
                        </a:lnSpc>
                        <a:spcAft>
                          <a:spcPts val="800"/>
                        </a:spcAft>
                      </a:pPr>
                      <a:r>
                        <a:rPr lang="en-GB" sz="900">
                          <a:effectLst/>
                        </a:rPr>
                        <a:t>HTTP</a:t>
                      </a:r>
                    </a:p>
                    <a:p>
                      <a:pPr>
                        <a:lnSpc>
                          <a:spcPct val="107000"/>
                        </a:lnSpc>
                        <a:spcAft>
                          <a:spcPts val="800"/>
                        </a:spcAft>
                      </a:pPr>
                      <a:r>
                        <a:rPr lang="en-GB" sz="900">
                          <a:effectLst/>
                        </a:rPr>
                        <a:t>CoAP</a:t>
                      </a:r>
                    </a:p>
                    <a:p>
                      <a:pPr>
                        <a:lnSpc>
                          <a:spcPct val="107000"/>
                        </a:lnSpc>
                        <a:spcAft>
                          <a:spcPts val="800"/>
                        </a:spcAft>
                      </a:pPr>
                      <a:r>
                        <a:rPr lang="en-GB" sz="900">
                          <a:effectLst/>
                        </a:rPr>
                        <a:t>SNMP</a:t>
                      </a:r>
                    </a:p>
                    <a:p>
                      <a:pPr>
                        <a:lnSpc>
                          <a:spcPct val="107000"/>
                        </a:lnSpc>
                        <a:spcAft>
                          <a:spcPts val="800"/>
                        </a:spcAft>
                      </a:pPr>
                      <a:r>
                        <a:rPr lang="en-GB" sz="900">
                          <a:effectLst/>
                        </a:rPr>
                        <a:t>LwM2M</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904325640"/>
                  </a:ext>
                </a:extLst>
              </a:tr>
              <a:tr h="171784">
                <a:tc>
                  <a:txBody>
                    <a:bodyPr/>
                    <a:lstStyle/>
                    <a:p>
                      <a:pPr algn="r">
                        <a:lnSpc>
                          <a:spcPct val="107000"/>
                        </a:lnSpc>
                        <a:spcAft>
                          <a:spcPts val="800"/>
                        </a:spcAft>
                      </a:pPr>
                      <a:r>
                        <a:rPr lang="en-GB" sz="900">
                          <a:effectLst/>
                        </a:rPr>
                        <a:t>Community Support</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Yes</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1760298139"/>
                  </a:ext>
                </a:extLst>
              </a:tr>
              <a:tr h="171784">
                <a:tc>
                  <a:txBody>
                    <a:bodyPr/>
                    <a:lstStyle/>
                    <a:p>
                      <a:pPr algn="r">
                        <a:lnSpc>
                          <a:spcPct val="107000"/>
                        </a:lnSpc>
                        <a:spcAft>
                          <a:spcPts val="800"/>
                        </a:spcAft>
                      </a:pPr>
                      <a:r>
                        <a:rPr lang="en-GB" sz="900">
                          <a:effectLst/>
                        </a:rPr>
                        <a:t>Plug-ins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 – palette</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 - packages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 - widgets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2119032261"/>
                  </a:ext>
                </a:extLst>
              </a:tr>
              <a:tr h="351521">
                <a:tc>
                  <a:txBody>
                    <a:bodyPr/>
                    <a:lstStyle/>
                    <a:p>
                      <a:pPr algn="r">
                        <a:lnSpc>
                          <a:spcPct val="107000"/>
                        </a:lnSpc>
                        <a:spcAft>
                          <a:spcPts val="800"/>
                        </a:spcAft>
                      </a:pPr>
                      <a:r>
                        <a:rPr lang="en-GB" sz="900" dirty="0">
                          <a:effectLst/>
                        </a:rPr>
                        <a:t>Free tier / open edition</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Yes</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Yes</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No (30-day free trial)</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1422559531"/>
                  </a:ext>
                </a:extLst>
              </a:tr>
              <a:tr h="351521">
                <a:tc>
                  <a:txBody>
                    <a:bodyPr/>
                    <a:lstStyle/>
                    <a:p>
                      <a:pPr algn="r">
                        <a:lnSpc>
                          <a:spcPct val="107000"/>
                        </a:lnSpc>
                        <a:spcAft>
                          <a:spcPts val="800"/>
                        </a:spcAft>
                      </a:pPr>
                      <a:r>
                        <a:rPr lang="en-GB" sz="900">
                          <a:effectLst/>
                        </a:rPr>
                        <a:t>Cloud Platform Integration</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a:effectLst/>
                        </a:rPr>
                        <a:t>Yes – through Node-RED plugins</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 No (reported as broken)</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tc>
                  <a:txBody>
                    <a:bodyPr/>
                    <a:lstStyle/>
                    <a:p>
                      <a:pPr>
                        <a:lnSpc>
                          <a:spcPct val="107000"/>
                        </a:lnSpc>
                        <a:spcAft>
                          <a:spcPts val="800"/>
                        </a:spcAft>
                      </a:pPr>
                      <a:r>
                        <a:rPr lang="en-GB" sz="900" dirty="0">
                          <a:effectLst/>
                        </a:rPr>
                        <a:t>Yes</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8277" marR="58277" marT="0" marB="0"/>
                </a:tc>
                <a:extLst>
                  <a:ext uri="{0D108BD9-81ED-4DB2-BD59-A6C34878D82A}">
                    <a16:rowId xmlns:a16="http://schemas.microsoft.com/office/drawing/2014/main" val="4189222080"/>
                  </a:ext>
                </a:extLst>
              </a:tr>
            </a:tbl>
          </a:graphicData>
        </a:graphic>
      </p:graphicFrame>
    </p:spTree>
    <p:extLst>
      <p:ext uri="{BB962C8B-B14F-4D97-AF65-F5344CB8AC3E}">
        <p14:creationId xmlns:p14="http://schemas.microsoft.com/office/powerpoint/2010/main" val="292970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286-0ED0-45EA-8B96-16B8E7360D83}"/>
              </a:ext>
            </a:extLst>
          </p:cNvPr>
          <p:cNvSpPr>
            <a:spLocks noGrp="1"/>
          </p:cNvSpPr>
          <p:nvPr>
            <p:ph type="title"/>
          </p:nvPr>
        </p:nvSpPr>
        <p:spPr>
          <a:xfrm>
            <a:off x="927100" y="264268"/>
            <a:ext cx="10058400" cy="1450757"/>
          </a:xfrm>
        </p:spPr>
        <p:txBody>
          <a:bodyPr/>
          <a:lstStyle/>
          <a:p>
            <a:r>
              <a:rPr lang="en-US" dirty="0"/>
              <a:t>Cloud Platform Requirements</a:t>
            </a:r>
          </a:p>
        </p:txBody>
      </p:sp>
      <p:graphicFrame>
        <p:nvGraphicFramePr>
          <p:cNvPr id="4" name="Table 4">
            <a:extLst>
              <a:ext uri="{FF2B5EF4-FFF2-40B4-BE49-F238E27FC236}">
                <a16:creationId xmlns:a16="http://schemas.microsoft.com/office/drawing/2014/main" id="{AF49C12C-0EDF-4AB8-A706-41BFA11754F1}"/>
              </a:ext>
            </a:extLst>
          </p:cNvPr>
          <p:cNvGraphicFramePr>
            <a:graphicFrameLocks noGrp="1"/>
          </p:cNvGraphicFramePr>
          <p:nvPr>
            <p:ph idx="1"/>
            <p:extLst>
              <p:ext uri="{D42A27DB-BD31-4B8C-83A1-F6EECF244321}">
                <p14:modId xmlns:p14="http://schemas.microsoft.com/office/powerpoint/2010/main" val="3994933966"/>
              </p:ext>
            </p:extLst>
          </p:nvPr>
        </p:nvGraphicFramePr>
        <p:xfrm>
          <a:off x="203200" y="1668371"/>
          <a:ext cx="11785599" cy="5189629"/>
        </p:xfrm>
        <a:graphic>
          <a:graphicData uri="http://schemas.openxmlformats.org/drawingml/2006/table">
            <a:tbl>
              <a:tblPr firstRow="1" bandRow="1">
                <a:tableStyleId>{5C22544A-7EE6-4342-B048-85BDC9FD1C3A}</a:tableStyleId>
              </a:tblPr>
              <a:tblGrid>
                <a:gridCol w="2461346">
                  <a:extLst>
                    <a:ext uri="{9D8B030D-6E8A-4147-A177-3AD203B41FA5}">
                      <a16:colId xmlns:a16="http://schemas.microsoft.com/office/drawing/2014/main" val="885623297"/>
                    </a:ext>
                  </a:extLst>
                </a:gridCol>
                <a:gridCol w="9324253">
                  <a:extLst>
                    <a:ext uri="{9D8B030D-6E8A-4147-A177-3AD203B41FA5}">
                      <a16:colId xmlns:a16="http://schemas.microsoft.com/office/drawing/2014/main" val="746511209"/>
                    </a:ext>
                  </a:extLst>
                </a:gridCol>
              </a:tblGrid>
              <a:tr h="280569">
                <a:tc>
                  <a:txBody>
                    <a:bodyPr/>
                    <a:lstStyle/>
                    <a:p>
                      <a:r>
                        <a:rPr lang="en-US" sz="1400" dirty="0"/>
                        <a:t>Requirement</a:t>
                      </a:r>
                    </a:p>
                  </a:txBody>
                  <a:tcPr/>
                </a:tc>
                <a:tc>
                  <a:txBody>
                    <a:bodyPr/>
                    <a:lstStyle/>
                    <a:p>
                      <a:r>
                        <a:rPr lang="en-US" sz="1400" dirty="0"/>
                        <a:t>Definition</a:t>
                      </a:r>
                    </a:p>
                  </a:txBody>
                  <a:tcPr/>
                </a:tc>
                <a:extLst>
                  <a:ext uri="{0D108BD9-81ED-4DB2-BD59-A6C34878D82A}">
                    <a16:rowId xmlns:a16="http://schemas.microsoft.com/office/drawing/2014/main" val="2321079201"/>
                  </a:ext>
                </a:extLst>
              </a:tr>
              <a:tr h="916819">
                <a:tc>
                  <a:txBody>
                    <a:bodyPr/>
                    <a:lstStyle/>
                    <a:p>
                      <a:r>
                        <a:rPr lang="en-US" sz="1400" dirty="0"/>
                        <a:t>Dashboard</a:t>
                      </a:r>
                    </a:p>
                  </a:txBody>
                  <a:tcPr/>
                </a:tc>
                <a:tc>
                  <a:txBody>
                    <a:bodyPr/>
                    <a:lstStyle/>
                    <a:p>
                      <a:r>
                        <a:rPr lang="en-US" sz="1400" dirty="0"/>
                        <a:t>End-user dashboard available to consume, track, review, and interact with the data and IoT devices </a:t>
                      </a:r>
                    </a:p>
                    <a:p>
                      <a:r>
                        <a:rPr lang="en-US" sz="1400" dirty="0"/>
                        <a:t>Allow scalability to quickly incorporate new components</a:t>
                      </a:r>
                    </a:p>
                    <a:p>
                      <a:r>
                        <a:rPr lang="en-US" sz="1400" dirty="0"/>
                        <a:t>Quick deployment for the developers</a:t>
                      </a:r>
                    </a:p>
                    <a:p>
                      <a:r>
                        <a:rPr lang="en-US" sz="1400" dirty="0"/>
                        <a:t>Minimal system and hardware maintenance</a:t>
                      </a:r>
                    </a:p>
                  </a:txBody>
                  <a:tcPr/>
                </a:tc>
                <a:extLst>
                  <a:ext uri="{0D108BD9-81ED-4DB2-BD59-A6C34878D82A}">
                    <a16:rowId xmlns:a16="http://schemas.microsoft.com/office/drawing/2014/main" val="563062049"/>
                  </a:ext>
                </a:extLst>
              </a:tr>
              <a:tr h="916819">
                <a:tc>
                  <a:txBody>
                    <a:bodyPr/>
                    <a:lstStyle/>
                    <a:p>
                      <a:r>
                        <a:rPr lang="en-US" sz="1400" dirty="0"/>
                        <a:t>Database and blob storage</a:t>
                      </a:r>
                    </a:p>
                  </a:txBody>
                  <a:tcPr/>
                </a:tc>
                <a:tc>
                  <a:txBody>
                    <a:bodyPr/>
                    <a:lstStyle/>
                    <a:p>
                      <a:r>
                        <a:rPr lang="en-US" sz="1400" dirty="0"/>
                        <a:t>NoSQL or relational database manager</a:t>
                      </a:r>
                    </a:p>
                    <a:p>
                      <a:r>
                        <a:rPr lang="en-US" sz="1400" dirty="0"/>
                        <a:t>Blob Storage container</a:t>
                      </a:r>
                    </a:p>
                  </a:txBody>
                  <a:tcPr/>
                </a:tc>
                <a:extLst>
                  <a:ext uri="{0D108BD9-81ED-4DB2-BD59-A6C34878D82A}">
                    <a16:rowId xmlns:a16="http://schemas.microsoft.com/office/drawing/2014/main" val="5210667"/>
                  </a:ext>
                </a:extLst>
              </a:tr>
              <a:tr h="869763">
                <a:tc>
                  <a:txBody>
                    <a:bodyPr/>
                    <a:lstStyle/>
                    <a:p>
                      <a:r>
                        <a:rPr lang="en-US" sz="1400" dirty="0"/>
                        <a:t>ETL Pipeline</a:t>
                      </a:r>
                    </a:p>
                  </a:txBody>
                  <a:tcPr/>
                </a:tc>
                <a:tc>
                  <a:txBody>
                    <a:bodyPr/>
                    <a:lstStyle/>
                    <a:p>
                      <a:r>
                        <a:rPr lang="en-US" sz="1400" dirty="0"/>
                        <a:t>Event-driven</a:t>
                      </a:r>
                    </a:p>
                    <a:p>
                      <a:r>
                        <a:rPr lang="en-US" sz="1400" dirty="0"/>
                        <a:t>Quick and simple</a:t>
                      </a:r>
                    </a:p>
                    <a:p>
                      <a:r>
                        <a:rPr lang="en-US" sz="1400" dirty="0"/>
                        <a:t>Capable of image processing</a:t>
                      </a:r>
                    </a:p>
                    <a:p>
                      <a:r>
                        <a:rPr lang="en-US" sz="1400" dirty="0"/>
                        <a:t>Integrate with storage services</a:t>
                      </a:r>
                    </a:p>
                  </a:txBody>
                  <a:tcPr/>
                </a:tc>
                <a:extLst>
                  <a:ext uri="{0D108BD9-81ED-4DB2-BD59-A6C34878D82A}">
                    <a16:rowId xmlns:a16="http://schemas.microsoft.com/office/drawing/2014/main" val="1628836355"/>
                  </a:ext>
                </a:extLst>
              </a:tr>
              <a:tr h="673365">
                <a:tc>
                  <a:txBody>
                    <a:bodyPr/>
                    <a:lstStyle/>
                    <a:p>
                      <a:r>
                        <a:rPr lang="en-US" sz="1400" dirty="0"/>
                        <a:t>IoT service</a:t>
                      </a:r>
                    </a:p>
                  </a:txBody>
                  <a:tcPr/>
                </a:tc>
                <a:tc>
                  <a:txBody>
                    <a:bodyPr/>
                    <a:lstStyle/>
                    <a:p>
                      <a:r>
                        <a:rPr lang="en-US" sz="1400" dirty="0"/>
                        <a:t>Capable of providing IoT device management services</a:t>
                      </a:r>
                    </a:p>
                    <a:p>
                      <a:r>
                        <a:rPr lang="en-US" sz="1400" dirty="0"/>
                        <a:t>Integrate a reliable and consistent messaging broker</a:t>
                      </a:r>
                    </a:p>
                    <a:p>
                      <a:r>
                        <a:rPr lang="en-US" sz="1400" dirty="0"/>
                        <a:t>Integrate security protocols and services between the edge and the cloud</a:t>
                      </a:r>
                    </a:p>
                  </a:txBody>
                  <a:tcPr/>
                </a:tc>
                <a:extLst>
                  <a:ext uri="{0D108BD9-81ED-4DB2-BD59-A6C34878D82A}">
                    <a16:rowId xmlns:a16="http://schemas.microsoft.com/office/drawing/2014/main" val="1615318706"/>
                  </a:ext>
                </a:extLst>
              </a:tr>
              <a:tr h="673365">
                <a:tc>
                  <a:txBody>
                    <a:bodyPr/>
                    <a:lstStyle/>
                    <a:p>
                      <a:r>
                        <a:rPr lang="en-US" sz="1400" dirty="0"/>
                        <a:t>Machine Learning service</a:t>
                      </a:r>
                    </a:p>
                  </a:txBody>
                  <a:tcPr/>
                </a:tc>
                <a:tc>
                  <a:txBody>
                    <a:bodyPr/>
                    <a:lstStyle/>
                    <a:p>
                      <a:r>
                        <a:rPr lang="en-US" sz="1400" dirty="0"/>
                        <a:t>On-demand availability</a:t>
                      </a:r>
                    </a:p>
                    <a:p>
                      <a:r>
                        <a:rPr lang="en-US" sz="1400" dirty="0"/>
                        <a:t>Fast training and deployment</a:t>
                      </a:r>
                    </a:p>
                  </a:txBody>
                  <a:tcPr/>
                </a:tc>
                <a:extLst>
                  <a:ext uri="{0D108BD9-81ED-4DB2-BD59-A6C34878D82A}">
                    <a16:rowId xmlns:a16="http://schemas.microsoft.com/office/drawing/2014/main" val="1744976321"/>
                  </a:ext>
                </a:extLst>
              </a:tr>
              <a:tr h="673365">
                <a:tc>
                  <a:txBody>
                    <a:bodyPr/>
                    <a:lstStyle/>
                    <a:p>
                      <a:r>
                        <a:rPr lang="en-US" sz="1400" dirty="0"/>
                        <a:t>Cost</a:t>
                      </a:r>
                    </a:p>
                  </a:txBody>
                  <a:tcPr/>
                </a:tc>
                <a:tc>
                  <a:txBody>
                    <a:bodyPr/>
                    <a:lstStyle/>
                    <a:p>
                      <a:r>
                        <a:rPr lang="en-US" sz="1400" dirty="0"/>
                        <a:t>Low cost</a:t>
                      </a:r>
                    </a:p>
                  </a:txBody>
                  <a:tcPr/>
                </a:tc>
                <a:extLst>
                  <a:ext uri="{0D108BD9-81ED-4DB2-BD59-A6C34878D82A}">
                    <a16:rowId xmlns:a16="http://schemas.microsoft.com/office/drawing/2014/main" val="1882909752"/>
                  </a:ext>
                </a:extLst>
              </a:tr>
            </a:tbl>
          </a:graphicData>
        </a:graphic>
      </p:graphicFrame>
    </p:spTree>
    <p:extLst>
      <p:ext uri="{BB962C8B-B14F-4D97-AF65-F5344CB8AC3E}">
        <p14:creationId xmlns:p14="http://schemas.microsoft.com/office/powerpoint/2010/main" val="3235338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286-0ED0-45EA-8B96-16B8E7360D83}"/>
              </a:ext>
            </a:extLst>
          </p:cNvPr>
          <p:cNvSpPr>
            <a:spLocks noGrp="1"/>
          </p:cNvSpPr>
          <p:nvPr>
            <p:ph type="title"/>
          </p:nvPr>
        </p:nvSpPr>
        <p:spPr>
          <a:xfrm>
            <a:off x="892329" y="226168"/>
            <a:ext cx="10058400" cy="1450757"/>
          </a:xfrm>
        </p:spPr>
        <p:txBody>
          <a:bodyPr/>
          <a:lstStyle/>
          <a:p>
            <a:r>
              <a:rPr lang="en-US" dirty="0"/>
              <a:t>Cloud Platform Providers</a:t>
            </a:r>
          </a:p>
        </p:txBody>
      </p:sp>
      <p:graphicFrame>
        <p:nvGraphicFramePr>
          <p:cNvPr id="6" name="Table 6">
            <a:extLst>
              <a:ext uri="{FF2B5EF4-FFF2-40B4-BE49-F238E27FC236}">
                <a16:creationId xmlns:a16="http://schemas.microsoft.com/office/drawing/2014/main" id="{B820863D-1401-4439-BA6B-770DE21E3850}"/>
              </a:ext>
            </a:extLst>
          </p:cNvPr>
          <p:cNvGraphicFramePr>
            <a:graphicFrameLocks noGrp="1"/>
          </p:cNvGraphicFramePr>
          <p:nvPr/>
        </p:nvGraphicFramePr>
        <p:xfrm>
          <a:off x="2639934" y="3624782"/>
          <a:ext cx="6912132" cy="2590800"/>
        </p:xfrm>
        <a:graphic>
          <a:graphicData uri="http://schemas.openxmlformats.org/drawingml/2006/table">
            <a:tbl>
              <a:tblPr firstRow="1" firstCol="1" bandRow="1">
                <a:tableStyleId>{5C22544A-7EE6-4342-B048-85BDC9FD1C3A}</a:tableStyleId>
              </a:tblPr>
              <a:tblGrid>
                <a:gridCol w="1728033">
                  <a:extLst>
                    <a:ext uri="{9D8B030D-6E8A-4147-A177-3AD203B41FA5}">
                      <a16:colId xmlns:a16="http://schemas.microsoft.com/office/drawing/2014/main" val="1649339040"/>
                    </a:ext>
                  </a:extLst>
                </a:gridCol>
                <a:gridCol w="1728033">
                  <a:extLst>
                    <a:ext uri="{9D8B030D-6E8A-4147-A177-3AD203B41FA5}">
                      <a16:colId xmlns:a16="http://schemas.microsoft.com/office/drawing/2014/main" val="282423657"/>
                    </a:ext>
                  </a:extLst>
                </a:gridCol>
                <a:gridCol w="1728033">
                  <a:extLst>
                    <a:ext uri="{9D8B030D-6E8A-4147-A177-3AD203B41FA5}">
                      <a16:colId xmlns:a16="http://schemas.microsoft.com/office/drawing/2014/main" val="1353044869"/>
                    </a:ext>
                  </a:extLst>
                </a:gridCol>
                <a:gridCol w="1728033">
                  <a:extLst>
                    <a:ext uri="{9D8B030D-6E8A-4147-A177-3AD203B41FA5}">
                      <a16:colId xmlns:a16="http://schemas.microsoft.com/office/drawing/2014/main" val="3396901744"/>
                    </a:ext>
                  </a:extLst>
                </a:gridCol>
              </a:tblGrid>
              <a:tr h="0">
                <a:tc>
                  <a:txBody>
                    <a:bodyPr/>
                    <a:lstStyle/>
                    <a:p>
                      <a:endParaRPr lang="en-US" dirty="0"/>
                    </a:p>
                  </a:txBody>
                  <a:tcPr/>
                </a:tc>
                <a:tc>
                  <a:txBody>
                    <a:bodyPr/>
                    <a:lstStyle/>
                    <a:p>
                      <a:r>
                        <a:rPr lang="en-US" dirty="0"/>
                        <a:t>AWS</a:t>
                      </a:r>
                    </a:p>
                  </a:txBody>
                  <a:tcPr/>
                </a:tc>
                <a:tc>
                  <a:txBody>
                    <a:bodyPr/>
                    <a:lstStyle/>
                    <a:p>
                      <a:r>
                        <a:rPr lang="en-US" dirty="0"/>
                        <a:t>Azure</a:t>
                      </a:r>
                    </a:p>
                  </a:txBody>
                  <a:tcPr/>
                </a:tc>
                <a:tc>
                  <a:txBody>
                    <a:bodyPr/>
                    <a:lstStyle/>
                    <a:p>
                      <a:r>
                        <a:rPr lang="en-US" dirty="0"/>
                        <a:t>GCP</a:t>
                      </a:r>
                    </a:p>
                  </a:txBody>
                  <a:tcPr/>
                </a:tc>
                <a:extLst>
                  <a:ext uri="{0D108BD9-81ED-4DB2-BD59-A6C34878D82A}">
                    <a16:rowId xmlns:a16="http://schemas.microsoft.com/office/drawing/2014/main" val="1409102933"/>
                  </a:ext>
                </a:extLst>
              </a:tr>
              <a:tr h="370840">
                <a:tc>
                  <a:txBody>
                    <a:bodyPr/>
                    <a:lstStyle/>
                    <a:p>
                      <a:r>
                        <a:rPr lang="en-US" dirty="0"/>
                        <a:t>Market share</a:t>
                      </a:r>
                    </a:p>
                  </a:txBody>
                  <a:tcPr/>
                </a:tc>
                <a:tc>
                  <a:txBody>
                    <a:bodyPr/>
                    <a:lstStyle/>
                    <a:p>
                      <a:r>
                        <a:rPr lang="en-US" dirty="0"/>
                        <a:t>32%</a:t>
                      </a:r>
                    </a:p>
                  </a:txBody>
                  <a:tcPr/>
                </a:tc>
                <a:tc>
                  <a:txBody>
                    <a:bodyPr/>
                    <a:lstStyle/>
                    <a:p>
                      <a:r>
                        <a:rPr lang="en-US" dirty="0"/>
                        <a:t>20%</a:t>
                      </a:r>
                    </a:p>
                  </a:txBody>
                  <a:tcPr/>
                </a:tc>
                <a:tc>
                  <a:txBody>
                    <a:bodyPr/>
                    <a:lstStyle/>
                    <a:p>
                      <a:r>
                        <a:rPr lang="en-US" dirty="0"/>
                        <a:t>9%</a:t>
                      </a:r>
                    </a:p>
                  </a:txBody>
                  <a:tcPr/>
                </a:tc>
                <a:extLst>
                  <a:ext uri="{0D108BD9-81ED-4DB2-BD59-A6C34878D82A}">
                    <a16:rowId xmlns:a16="http://schemas.microsoft.com/office/drawing/2014/main" val="1015738972"/>
                  </a:ext>
                </a:extLst>
              </a:tr>
              <a:tr h="370840">
                <a:tc>
                  <a:txBody>
                    <a:bodyPr/>
                    <a:lstStyle/>
                    <a:p>
                      <a:r>
                        <a:rPr lang="en-US" dirty="0"/>
                        <a:t>Free tier*</a:t>
                      </a:r>
                    </a:p>
                  </a:txBody>
                  <a:tcPr/>
                </a:tc>
                <a:tc gridSpan="3">
                  <a:txBody>
                    <a:bodyPr/>
                    <a:lstStyle/>
                    <a:p>
                      <a:pPr algn="ctr"/>
                      <a:r>
                        <a:rPr lang="en-US" dirty="0"/>
                        <a:t>Yes</a:t>
                      </a:r>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375522297"/>
                  </a:ext>
                </a:extLst>
              </a:tr>
              <a:tr h="370840">
                <a:tc>
                  <a:txBody>
                    <a:bodyPr/>
                    <a:lstStyle/>
                    <a:p>
                      <a:r>
                        <a:rPr lang="en-US" dirty="0"/>
                        <a:t>ETL Service</a:t>
                      </a:r>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Yes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a:t>
                      </a:r>
                    </a:p>
                    <a:p>
                      <a:endParaRPr lang="en-US" dirty="0"/>
                    </a:p>
                  </a:txBody>
                  <a:tcPr/>
                </a:tc>
                <a:tc hMerge="1">
                  <a:txBody>
                    <a:bodyPr/>
                    <a:lstStyle/>
                    <a:p>
                      <a:endParaRPr lang="en-US" dirty="0"/>
                    </a:p>
                  </a:txBody>
                  <a:tcPr/>
                </a:tc>
                <a:extLst>
                  <a:ext uri="{0D108BD9-81ED-4DB2-BD59-A6C34878D82A}">
                    <a16:rowId xmlns:a16="http://schemas.microsoft.com/office/drawing/2014/main" val="1550550480"/>
                  </a:ext>
                </a:extLst>
              </a:tr>
              <a:tr h="370840">
                <a:tc>
                  <a:txBody>
                    <a:bodyPr/>
                    <a:lstStyle/>
                    <a:p>
                      <a:r>
                        <a:rPr lang="en-US" dirty="0"/>
                        <a:t>DBS and storage</a:t>
                      </a:r>
                    </a:p>
                  </a:txBody>
                  <a:tcPr/>
                </a:tc>
                <a:tc gridSpan="3">
                  <a:txBody>
                    <a:bodyPr/>
                    <a:lstStyle/>
                    <a:p>
                      <a:pPr algn="ctr"/>
                      <a:r>
                        <a:rPr lang="en-US" dirty="0"/>
                        <a:t>Yes</a:t>
                      </a:r>
                    </a:p>
                  </a:txBody>
                  <a:tcPr anchor="ct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221687067"/>
                  </a:ext>
                </a:extLst>
              </a:tr>
              <a:tr h="370840">
                <a:tc>
                  <a:txBody>
                    <a:bodyPr/>
                    <a:lstStyle/>
                    <a:p>
                      <a:r>
                        <a:rPr lang="en-US" dirty="0"/>
                        <a:t>ML Service</a:t>
                      </a:r>
                    </a:p>
                  </a:txBody>
                  <a:tcPr/>
                </a:tc>
                <a:tc gridSpan="3">
                  <a:txBody>
                    <a:bodyPr/>
                    <a:lstStyle/>
                    <a:p>
                      <a:pPr algn="ctr"/>
                      <a:r>
                        <a:rPr lang="en-US" dirty="0"/>
                        <a:t>Yes</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41572188"/>
                  </a:ext>
                </a:extLst>
              </a:tr>
              <a:tr h="370840">
                <a:tc>
                  <a:txBody>
                    <a:bodyPr/>
                    <a:lstStyle/>
                    <a:p>
                      <a:r>
                        <a:rPr lang="en-US" dirty="0"/>
                        <a:t>IoT Integration</a:t>
                      </a:r>
                    </a:p>
                  </a:txBody>
                  <a:tcPr/>
                </a:tc>
                <a:tc gridSpan="3">
                  <a:txBody>
                    <a:bodyPr/>
                    <a:lstStyle/>
                    <a:p>
                      <a:pPr algn="ctr"/>
                      <a:r>
                        <a:rPr lang="en-US" dirty="0"/>
                        <a:t>Available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75748093"/>
                  </a:ext>
                </a:extLst>
              </a:tr>
            </a:tbl>
          </a:graphicData>
        </a:graphic>
      </p:graphicFrame>
      <p:sp>
        <p:nvSpPr>
          <p:cNvPr id="4" name="Content Placeholder 2">
            <a:extLst>
              <a:ext uri="{FF2B5EF4-FFF2-40B4-BE49-F238E27FC236}">
                <a16:creationId xmlns:a16="http://schemas.microsoft.com/office/drawing/2014/main" id="{C9791E51-C32F-42D7-BA18-F1E4A03DF015}"/>
              </a:ext>
            </a:extLst>
          </p:cNvPr>
          <p:cNvSpPr>
            <a:spLocks noGrp="1"/>
          </p:cNvSpPr>
          <p:nvPr>
            <p:ph idx="1"/>
          </p:nvPr>
        </p:nvSpPr>
        <p:spPr>
          <a:xfrm>
            <a:off x="892329" y="2601908"/>
            <a:ext cx="4160520" cy="1926166"/>
          </a:xfrm>
        </p:spPr>
        <p:txBody>
          <a:bodyPr>
            <a:normAutofit/>
          </a:bodyPr>
          <a:lstStyle/>
          <a:p>
            <a:pPr lvl="1"/>
            <a:r>
              <a:rPr lang="en-US" dirty="0"/>
              <a:t>The three providers share similar services and SLA in the same regions</a:t>
            </a:r>
          </a:p>
          <a:p>
            <a:pPr lvl="1"/>
            <a:r>
              <a:rPr lang="en-US" dirty="0"/>
              <a:t>Promotion of owned services to compete</a:t>
            </a:r>
          </a:p>
          <a:p>
            <a:pPr lvl="1"/>
            <a:endParaRPr lang="en-US" dirty="0"/>
          </a:p>
        </p:txBody>
      </p:sp>
      <p:sp>
        <p:nvSpPr>
          <p:cNvPr id="5" name="Content Placeholder 2">
            <a:extLst>
              <a:ext uri="{FF2B5EF4-FFF2-40B4-BE49-F238E27FC236}">
                <a16:creationId xmlns:a16="http://schemas.microsoft.com/office/drawing/2014/main" id="{BF185BB3-5B56-4689-B4F7-F5E41B6C90E8}"/>
              </a:ext>
            </a:extLst>
          </p:cNvPr>
          <p:cNvSpPr txBox="1">
            <a:spLocks/>
          </p:cNvSpPr>
          <p:nvPr/>
        </p:nvSpPr>
        <p:spPr>
          <a:xfrm>
            <a:off x="5264150" y="2266417"/>
            <a:ext cx="4160520" cy="19261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US" dirty="0"/>
          </a:p>
          <a:p>
            <a:pPr lvl="1"/>
            <a:r>
              <a:rPr lang="en-US" dirty="0"/>
              <a:t>All three platforms can host and deliver the end-system from a technical perspective</a:t>
            </a:r>
          </a:p>
          <a:p>
            <a:pPr lvl="1"/>
            <a:endParaRPr lang="en-US" dirty="0"/>
          </a:p>
        </p:txBody>
      </p:sp>
      <p:sp>
        <p:nvSpPr>
          <p:cNvPr id="7" name="Content Placeholder 2">
            <a:extLst>
              <a:ext uri="{FF2B5EF4-FFF2-40B4-BE49-F238E27FC236}">
                <a16:creationId xmlns:a16="http://schemas.microsoft.com/office/drawing/2014/main" id="{CC3716CE-5682-4E25-B61E-76DD6DB5BF98}"/>
              </a:ext>
            </a:extLst>
          </p:cNvPr>
          <p:cNvSpPr txBox="1">
            <a:spLocks/>
          </p:cNvSpPr>
          <p:nvPr/>
        </p:nvSpPr>
        <p:spPr>
          <a:xfrm>
            <a:off x="803429" y="1930925"/>
            <a:ext cx="8921442" cy="19261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Selected the three main popular cloud service platforms to implement the end-system with. These providers are AWS, Azure, and GCP:</a:t>
            </a:r>
          </a:p>
        </p:txBody>
      </p:sp>
    </p:spTree>
    <p:extLst>
      <p:ext uri="{BB962C8B-B14F-4D97-AF65-F5344CB8AC3E}">
        <p14:creationId xmlns:p14="http://schemas.microsoft.com/office/powerpoint/2010/main" val="2035178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120D-4469-4460-8282-F0C717C18D50}"/>
              </a:ext>
            </a:extLst>
          </p:cNvPr>
          <p:cNvSpPr>
            <a:spLocks noGrp="1"/>
          </p:cNvSpPr>
          <p:nvPr>
            <p:ph type="title"/>
          </p:nvPr>
        </p:nvSpPr>
        <p:spPr/>
        <p:txBody>
          <a:bodyPr/>
          <a:lstStyle/>
          <a:p>
            <a:r>
              <a:rPr lang="en-US" dirty="0"/>
              <a:t>Costs breakdown</a:t>
            </a:r>
            <a:endParaRPr lang="en-GB" dirty="0"/>
          </a:p>
        </p:txBody>
      </p:sp>
      <p:graphicFrame>
        <p:nvGraphicFramePr>
          <p:cNvPr id="4" name="Table 3">
            <a:extLst>
              <a:ext uri="{FF2B5EF4-FFF2-40B4-BE49-F238E27FC236}">
                <a16:creationId xmlns:a16="http://schemas.microsoft.com/office/drawing/2014/main" id="{5A2E3787-17BF-4CE7-86A6-09557DE06EC5}"/>
              </a:ext>
            </a:extLst>
          </p:cNvPr>
          <p:cNvGraphicFramePr>
            <a:graphicFrameLocks noGrp="1"/>
          </p:cNvGraphicFramePr>
          <p:nvPr/>
        </p:nvGraphicFramePr>
        <p:xfrm>
          <a:off x="2240278" y="3059124"/>
          <a:ext cx="6624320" cy="3184064"/>
        </p:xfrm>
        <a:graphic>
          <a:graphicData uri="http://schemas.openxmlformats.org/drawingml/2006/table">
            <a:tbl>
              <a:tblPr firstRow="1" firstCol="1" bandRow="1">
                <a:tableStyleId>{5C22544A-7EE6-4342-B048-85BDC9FD1C3A}</a:tableStyleId>
              </a:tblPr>
              <a:tblGrid>
                <a:gridCol w="1385459">
                  <a:extLst>
                    <a:ext uri="{9D8B030D-6E8A-4147-A177-3AD203B41FA5}">
                      <a16:colId xmlns:a16="http://schemas.microsoft.com/office/drawing/2014/main" val="735602358"/>
                    </a:ext>
                  </a:extLst>
                </a:gridCol>
                <a:gridCol w="1926701">
                  <a:extLst>
                    <a:ext uri="{9D8B030D-6E8A-4147-A177-3AD203B41FA5}">
                      <a16:colId xmlns:a16="http://schemas.microsoft.com/office/drawing/2014/main" val="2641667409"/>
                    </a:ext>
                  </a:extLst>
                </a:gridCol>
                <a:gridCol w="1656080">
                  <a:extLst>
                    <a:ext uri="{9D8B030D-6E8A-4147-A177-3AD203B41FA5}">
                      <a16:colId xmlns:a16="http://schemas.microsoft.com/office/drawing/2014/main" val="847529274"/>
                    </a:ext>
                  </a:extLst>
                </a:gridCol>
                <a:gridCol w="1656080">
                  <a:extLst>
                    <a:ext uri="{9D8B030D-6E8A-4147-A177-3AD203B41FA5}">
                      <a16:colId xmlns:a16="http://schemas.microsoft.com/office/drawing/2014/main" val="2082074012"/>
                    </a:ext>
                  </a:extLst>
                </a:gridCol>
              </a:tblGrid>
              <a:tr h="398008">
                <a:tc>
                  <a:txBody>
                    <a:bodyPr/>
                    <a:lstStyle/>
                    <a:p>
                      <a:pPr algn="r">
                        <a:lnSpc>
                          <a:spcPct val="107000"/>
                        </a:lnSpc>
                        <a:spcAft>
                          <a:spcPts val="800"/>
                        </a:spcAft>
                      </a:pPr>
                      <a:r>
                        <a:rPr lang="en-GB" sz="1100">
                          <a:effectLst/>
                        </a:rPr>
                        <a:t>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dirty="0">
                          <a:effectLst/>
                        </a:rPr>
                        <a:t>AWS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dirty="0">
                          <a:effectLst/>
                        </a:rPr>
                        <a:t>Azure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GCP</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2233699"/>
                  </a:ext>
                </a:extLst>
              </a:tr>
              <a:tr h="398008">
                <a:tc>
                  <a:txBody>
                    <a:bodyPr/>
                    <a:lstStyle/>
                    <a:p>
                      <a:pPr algn="r">
                        <a:lnSpc>
                          <a:spcPct val="107000"/>
                        </a:lnSpc>
                        <a:spcAft>
                          <a:spcPts val="800"/>
                        </a:spcAft>
                      </a:pPr>
                      <a:r>
                        <a:rPr lang="en-GB" sz="1100">
                          <a:effectLst/>
                        </a:rPr>
                        <a:t>PaaS service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6933778"/>
                  </a:ext>
                </a:extLst>
              </a:tr>
              <a:tr h="398008">
                <a:tc>
                  <a:txBody>
                    <a:bodyPr/>
                    <a:lstStyle/>
                    <a:p>
                      <a:pPr algn="r">
                        <a:lnSpc>
                          <a:spcPct val="107000"/>
                        </a:lnSpc>
                        <a:spcAft>
                          <a:spcPts val="800"/>
                        </a:spcAft>
                      </a:pPr>
                      <a:r>
                        <a:rPr lang="en-GB" sz="1100">
                          <a:effectLst/>
                        </a:rPr>
                        <a:t>NoSQL DB Engine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$63.47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$23.36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8673435"/>
                  </a:ext>
                </a:extLst>
              </a:tr>
              <a:tr h="398008">
                <a:tc>
                  <a:txBody>
                    <a:bodyPr/>
                    <a:lstStyle/>
                    <a:p>
                      <a:pPr algn="r">
                        <a:lnSpc>
                          <a:spcPct val="107000"/>
                        </a:lnSpc>
                        <a:spcAft>
                          <a:spcPts val="800"/>
                        </a:spcAft>
                      </a:pPr>
                      <a:r>
                        <a:rPr lang="en-GB" sz="1100">
                          <a:effectLst/>
                        </a:rPr>
                        <a:t>Blob Storage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dirty="0">
                          <a:effectLst/>
                        </a:rPr>
                        <a:t>$0.00</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$1.00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5085024"/>
                  </a:ext>
                </a:extLst>
              </a:tr>
              <a:tr h="398008">
                <a:tc>
                  <a:txBody>
                    <a:bodyPr/>
                    <a:lstStyle/>
                    <a:p>
                      <a:pPr algn="r">
                        <a:lnSpc>
                          <a:spcPct val="107000"/>
                        </a:lnSpc>
                        <a:spcAft>
                          <a:spcPts val="800"/>
                        </a:spcAft>
                      </a:pPr>
                      <a:r>
                        <a:rPr lang="en-GB" sz="1100">
                          <a:effectLst/>
                        </a:rPr>
                        <a:t>ETL</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1344628"/>
                  </a:ext>
                </a:extLst>
              </a:tr>
              <a:tr h="398008">
                <a:tc>
                  <a:txBody>
                    <a:bodyPr/>
                    <a:lstStyle/>
                    <a:p>
                      <a:pPr algn="r">
                        <a:lnSpc>
                          <a:spcPct val="107000"/>
                        </a:lnSpc>
                        <a:spcAft>
                          <a:spcPts val="800"/>
                        </a:spcAft>
                      </a:pPr>
                      <a:r>
                        <a:rPr lang="en-GB" sz="1100">
                          <a:effectLst/>
                        </a:rPr>
                        <a:t>IoT Services </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$0.00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$0.47</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9931420"/>
                  </a:ext>
                </a:extLst>
              </a:tr>
              <a:tr h="398008">
                <a:tc>
                  <a:txBody>
                    <a:bodyPr/>
                    <a:lstStyle/>
                    <a:p>
                      <a:pPr algn="r">
                        <a:lnSpc>
                          <a:spcPct val="107000"/>
                        </a:lnSpc>
                        <a:spcAft>
                          <a:spcPts val="800"/>
                        </a:spcAft>
                      </a:pPr>
                      <a:r>
                        <a:rPr lang="en-GB" sz="1100">
                          <a:effectLst/>
                        </a:rPr>
                        <a:t>ML service</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$146.12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$64.02</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a:effectLst/>
                        </a:rPr>
                        <a:t>$2.34</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101621"/>
                  </a:ext>
                </a:extLst>
              </a:tr>
              <a:tr h="398008">
                <a:tc>
                  <a:txBody>
                    <a:bodyPr/>
                    <a:lstStyle/>
                    <a:p>
                      <a:pPr algn="r">
                        <a:lnSpc>
                          <a:spcPct val="107000"/>
                        </a:lnSpc>
                        <a:spcAft>
                          <a:spcPts val="800"/>
                        </a:spcAft>
                      </a:pPr>
                      <a:r>
                        <a:rPr lang="en-GB" sz="1100">
                          <a:effectLst/>
                        </a:rPr>
                        <a:t>Total estimated cost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b="1">
                          <a:effectLst/>
                        </a:rPr>
                        <a:t>$209.59</a:t>
                      </a:r>
                      <a:endParaRPr lang="en-GB"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b="1">
                          <a:effectLst/>
                        </a:rPr>
                        <a:t>$88.38</a:t>
                      </a:r>
                      <a:endParaRPr lang="en-GB"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b="1" dirty="0">
                          <a:effectLst/>
                        </a:rPr>
                        <a:t>$2.81</a:t>
                      </a:r>
                      <a:endParaRPr lang="en-GB"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927992"/>
                  </a:ext>
                </a:extLst>
              </a:tr>
            </a:tbl>
          </a:graphicData>
        </a:graphic>
      </p:graphicFrame>
      <p:sp>
        <p:nvSpPr>
          <p:cNvPr id="5" name="Content Placeholder 2">
            <a:extLst>
              <a:ext uri="{FF2B5EF4-FFF2-40B4-BE49-F238E27FC236}">
                <a16:creationId xmlns:a16="http://schemas.microsoft.com/office/drawing/2014/main" id="{11787BA9-41DF-4972-B1F9-89E837E3853A}"/>
              </a:ext>
            </a:extLst>
          </p:cNvPr>
          <p:cNvSpPr txBox="1">
            <a:spLocks/>
          </p:cNvSpPr>
          <p:nvPr/>
        </p:nvSpPr>
        <p:spPr>
          <a:xfrm>
            <a:off x="803429" y="1930925"/>
            <a:ext cx="8921442" cy="19261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Each platform provider has a calculator to estimate the end-cost of the required services</a:t>
            </a:r>
          </a:p>
          <a:p>
            <a:pPr lvl="1"/>
            <a:r>
              <a:rPr lang="en-US" dirty="0"/>
              <a:t>The system scope requires the lowest-cost option available</a:t>
            </a:r>
          </a:p>
          <a:p>
            <a:pPr lvl="1"/>
            <a:r>
              <a:rPr lang="en-US" dirty="0"/>
              <a:t>Calculated costs are not final</a:t>
            </a:r>
          </a:p>
        </p:txBody>
      </p:sp>
    </p:spTree>
    <p:extLst>
      <p:ext uri="{BB962C8B-B14F-4D97-AF65-F5344CB8AC3E}">
        <p14:creationId xmlns:p14="http://schemas.microsoft.com/office/powerpoint/2010/main" val="369872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Discussion</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Proposed Design</a:t>
            </a:r>
          </a:p>
        </p:txBody>
      </p:sp>
    </p:spTree>
    <p:extLst>
      <p:ext uri="{BB962C8B-B14F-4D97-AF65-F5344CB8AC3E}">
        <p14:creationId xmlns:p14="http://schemas.microsoft.com/office/powerpoint/2010/main" val="1008799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286-0ED0-45EA-8B96-16B8E7360D83}"/>
              </a:ext>
            </a:extLst>
          </p:cNvPr>
          <p:cNvSpPr>
            <a:spLocks noGrp="1"/>
          </p:cNvSpPr>
          <p:nvPr>
            <p:ph type="title"/>
          </p:nvPr>
        </p:nvSpPr>
        <p:spPr/>
        <p:txBody>
          <a:bodyPr/>
          <a:lstStyle/>
          <a:p>
            <a:r>
              <a:rPr lang="en-US" dirty="0"/>
              <a:t>8-layer Architecture</a:t>
            </a:r>
          </a:p>
        </p:txBody>
      </p:sp>
      <p:sp>
        <p:nvSpPr>
          <p:cNvPr id="3" name="Content Placeholder 2">
            <a:extLst>
              <a:ext uri="{FF2B5EF4-FFF2-40B4-BE49-F238E27FC236}">
                <a16:creationId xmlns:a16="http://schemas.microsoft.com/office/drawing/2014/main" id="{8B445880-826D-442B-AF9F-C37355965D21}"/>
              </a:ext>
            </a:extLst>
          </p:cNvPr>
          <p:cNvSpPr>
            <a:spLocks noGrp="1"/>
          </p:cNvSpPr>
          <p:nvPr>
            <p:ph sz="half" idx="1"/>
          </p:nvPr>
        </p:nvSpPr>
        <p:spPr>
          <a:xfrm>
            <a:off x="1097279" y="1845734"/>
            <a:ext cx="4605021" cy="4023360"/>
          </a:xfrm>
        </p:spPr>
        <p:txBody>
          <a:bodyPr>
            <a:normAutofit lnSpcReduction="10000"/>
          </a:bodyPr>
          <a:lstStyle/>
          <a:p>
            <a:pPr lvl="1"/>
            <a:r>
              <a:rPr lang="en-US" sz="2400" dirty="0"/>
              <a:t>A modification to Kumar R. et al 7-layer</a:t>
            </a:r>
          </a:p>
          <a:p>
            <a:pPr lvl="2"/>
            <a:r>
              <a:rPr lang="en-US" sz="1800" dirty="0"/>
              <a:t>Incorporates Al-</a:t>
            </a:r>
            <a:r>
              <a:rPr lang="en-US" sz="1800" dirty="0" err="1"/>
              <a:t>Qaseemi’s</a:t>
            </a:r>
            <a:r>
              <a:rPr lang="en-US" sz="1800" dirty="0"/>
              <a:t> et al. fog layer pattern</a:t>
            </a:r>
          </a:p>
          <a:p>
            <a:pPr lvl="2"/>
            <a:r>
              <a:rPr lang="en-US" sz="1800" dirty="0"/>
              <a:t>High level of detail for edge layer details</a:t>
            </a:r>
          </a:p>
          <a:p>
            <a:pPr lvl="2"/>
            <a:r>
              <a:rPr lang="en-US" sz="1800" dirty="0"/>
              <a:t>Outlines Big Data components, encapsulating ETL and ML</a:t>
            </a:r>
          </a:p>
          <a:p>
            <a:pPr lvl="2"/>
            <a:r>
              <a:rPr lang="en-US" sz="1800" dirty="0"/>
              <a:t>Incorporates an application layer and business process abstraction</a:t>
            </a:r>
          </a:p>
          <a:p>
            <a:pPr lvl="2"/>
            <a:endParaRPr lang="en-US" dirty="0"/>
          </a:p>
          <a:p>
            <a:pPr lvl="1"/>
            <a:endParaRPr lang="en-US" dirty="0"/>
          </a:p>
          <a:p>
            <a:pPr lvl="1"/>
            <a:endParaRPr lang="en-US" dirty="0"/>
          </a:p>
        </p:txBody>
      </p:sp>
      <p:sp>
        <p:nvSpPr>
          <p:cNvPr id="4" name="Content Placeholder 3">
            <a:extLst>
              <a:ext uri="{FF2B5EF4-FFF2-40B4-BE49-F238E27FC236}">
                <a16:creationId xmlns:a16="http://schemas.microsoft.com/office/drawing/2014/main" id="{BCE306D7-4866-4960-B963-417AFBC5E1CF}"/>
              </a:ext>
            </a:extLst>
          </p:cNvPr>
          <p:cNvSpPr>
            <a:spLocks noGrp="1"/>
          </p:cNvSpPr>
          <p:nvPr>
            <p:ph sz="half" idx="2"/>
          </p:nvPr>
        </p:nvSpPr>
        <p:spPr/>
        <p:txBody>
          <a:bodyPr>
            <a:normAutofit lnSpcReduction="10000"/>
          </a:bodyPr>
          <a:lstStyle/>
          <a:p>
            <a:pPr lvl="1"/>
            <a:r>
              <a:rPr lang="en-US" sz="2400" dirty="0"/>
              <a:t>Abstraction Layers:</a:t>
            </a:r>
          </a:p>
          <a:p>
            <a:pPr lvl="2"/>
            <a:r>
              <a:rPr lang="en-US" sz="1800" dirty="0"/>
              <a:t>Fog</a:t>
            </a:r>
          </a:p>
          <a:p>
            <a:pPr lvl="3"/>
            <a:r>
              <a:rPr lang="en-US" sz="1800" dirty="0"/>
              <a:t>Edge</a:t>
            </a:r>
          </a:p>
          <a:p>
            <a:pPr lvl="3"/>
            <a:r>
              <a:rPr lang="en-US" sz="1800" dirty="0"/>
              <a:t>Middleware</a:t>
            </a:r>
          </a:p>
          <a:p>
            <a:pPr lvl="3"/>
            <a:r>
              <a:rPr lang="en-US" sz="1800" dirty="0"/>
              <a:t>Connectivity</a:t>
            </a:r>
          </a:p>
          <a:p>
            <a:pPr lvl="2"/>
            <a:r>
              <a:rPr lang="en-US" sz="1800" dirty="0"/>
              <a:t>Cloud Infrastructure</a:t>
            </a:r>
          </a:p>
          <a:p>
            <a:pPr lvl="2"/>
            <a:r>
              <a:rPr lang="en-US" sz="1800" dirty="0"/>
              <a:t>Big Data</a:t>
            </a:r>
          </a:p>
          <a:p>
            <a:pPr lvl="3"/>
            <a:r>
              <a:rPr lang="en-US" sz="1800" dirty="0"/>
              <a:t>Data Ingestion</a:t>
            </a:r>
          </a:p>
          <a:p>
            <a:pPr lvl="3"/>
            <a:r>
              <a:rPr lang="en-US" sz="1800" dirty="0"/>
              <a:t>Data Analysis</a:t>
            </a:r>
          </a:p>
          <a:p>
            <a:pPr lvl="2"/>
            <a:r>
              <a:rPr lang="en-US" sz="1800" dirty="0"/>
              <a:t>Business Layer</a:t>
            </a:r>
          </a:p>
          <a:p>
            <a:pPr lvl="3"/>
            <a:r>
              <a:rPr lang="en-US" sz="1800" dirty="0"/>
              <a:t>Application</a:t>
            </a:r>
          </a:p>
          <a:p>
            <a:pPr lvl="3"/>
            <a:r>
              <a:rPr lang="en-US" sz="1800" dirty="0"/>
              <a:t>People &amp; Process</a:t>
            </a:r>
          </a:p>
          <a:p>
            <a:endParaRPr lang="en-GB" dirty="0"/>
          </a:p>
        </p:txBody>
      </p:sp>
    </p:spTree>
    <p:extLst>
      <p:ext uri="{BB962C8B-B14F-4D97-AF65-F5344CB8AC3E}">
        <p14:creationId xmlns:p14="http://schemas.microsoft.com/office/powerpoint/2010/main" val="2204411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60FF-213C-4C98-A93A-6350B0F3288C}"/>
              </a:ext>
            </a:extLst>
          </p:cNvPr>
          <p:cNvSpPr>
            <a:spLocks noGrp="1"/>
          </p:cNvSpPr>
          <p:nvPr>
            <p:ph type="title"/>
          </p:nvPr>
        </p:nvSpPr>
        <p:spPr/>
        <p:txBody>
          <a:bodyPr/>
          <a:lstStyle/>
          <a:p>
            <a:r>
              <a:rPr lang="en-US" dirty="0"/>
              <a:t>8-layer Architecture</a:t>
            </a:r>
            <a:endParaRPr lang="en-GB" dirty="0"/>
          </a:p>
        </p:txBody>
      </p:sp>
      <p:graphicFrame>
        <p:nvGraphicFramePr>
          <p:cNvPr id="5" name="Diagram 4">
            <a:extLst>
              <a:ext uri="{FF2B5EF4-FFF2-40B4-BE49-F238E27FC236}">
                <a16:creationId xmlns:a16="http://schemas.microsoft.com/office/drawing/2014/main" id="{1D9737F3-004C-4823-A1CA-DAD2E9104850}"/>
              </a:ext>
            </a:extLst>
          </p:cNvPr>
          <p:cNvGraphicFramePr/>
          <p:nvPr>
            <p:extLst>
              <p:ext uri="{D42A27DB-BD31-4B8C-83A1-F6EECF244321}">
                <p14:modId xmlns:p14="http://schemas.microsoft.com/office/powerpoint/2010/main" val="1507920483"/>
              </p:ext>
            </p:extLst>
          </p:nvPr>
        </p:nvGraphicFramePr>
        <p:xfrm>
          <a:off x="605472" y="2036127"/>
          <a:ext cx="10976928" cy="3996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01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B048-EFE0-40D1-ADE0-0E00C683608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DBFC2CA-319E-4F60-9CCD-50FBC6FFF7A7}"/>
              </a:ext>
            </a:extLst>
          </p:cNvPr>
          <p:cNvSpPr>
            <a:spLocks noGrp="1"/>
          </p:cNvSpPr>
          <p:nvPr>
            <p:ph idx="1"/>
          </p:nvPr>
        </p:nvSpPr>
        <p:spPr/>
        <p:txBody>
          <a:bodyPr>
            <a:normAutofit/>
          </a:bodyPr>
          <a:lstStyle/>
          <a:p>
            <a:r>
              <a:rPr lang="en-US" dirty="0"/>
              <a:t>Introduction</a:t>
            </a:r>
          </a:p>
          <a:p>
            <a:pPr lvl="1"/>
            <a:r>
              <a:rPr lang="en-US" dirty="0"/>
              <a:t>Background</a:t>
            </a:r>
          </a:p>
          <a:p>
            <a:pPr lvl="1"/>
            <a:r>
              <a:rPr lang="en-US" dirty="0"/>
              <a:t>Problem Statement &amp; Scope</a:t>
            </a:r>
          </a:p>
          <a:p>
            <a:r>
              <a:rPr lang="en-US" dirty="0"/>
              <a:t>Methodology</a:t>
            </a:r>
          </a:p>
          <a:p>
            <a:pPr lvl="1"/>
            <a:r>
              <a:rPr lang="en-US" dirty="0"/>
              <a:t>Process</a:t>
            </a:r>
          </a:p>
          <a:p>
            <a:pPr lvl="1"/>
            <a:r>
              <a:rPr lang="en-US" dirty="0"/>
              <a:t>Technical definitions</a:t>
            </a:r>
          </a:p>
          <a:p>
            <a:r>
              <a:rPr lang="en-US" dirty="0"/>
              <a:t>Discussion</a:t>
            </a:r>
          </a:p>
          <a:p>
            <a:pPr lvl="1"/>
            <a:r>
              <a:rPr lang="en-US" dirty="0"/>
              <a:t>Proposed Design</a:t>
            </a:r>
          </a:p>
          <a:p>
            <a:pPr lvl="1"/>
            <a:r>
              <a:rPr lang="en-US" dirty="0"/>
              <a:t>Development and Testing</a:t>
            </a:r>
          </a:p>
          <a:p>
            <a:r>
              <a:rPr lang="en-US" dirty="0"/>
              <a:t>Conclusions &amp; Recommendations</a:t>
            </a:r>
          </a:p>
          <a:p>
            <a:endParaRPr lang="en-US" dirty="0"/>
          </a:p>
        </p:txBody>
      </p:sp>
    </p:spTree>
    <p:extLst>
      <p:ext uri="{BB962C8B-B14F-4D97-AF65-F5344CB8AC3E}">
        <p14:creationId xmlns:p14="http://schemas.microsoft.com/office/powerpoint/2010/main" val="267942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150EAC-65FA-4AFD-BC38-691FBD6003C1}"/>
              </a:ext>
            </a:extLst>
          </p:cNvPr>
          <p:cNvSpPr>
            <a:spLocks noGrp="1"/>
          </p:cNvSpPr>
          <p:nvPr>
            <p:ph type="title"/>
          </p:nvPr>
        </p:nvSpPr>
        <p:spPr/>
        <p:txBody>
          <a:bodyPr/>
          <a:lstStyle/>
          <a:p>
            <a:r>
              <a:rPr lang="en-US" dirty="0"/>
              <a:t>Fog Layer</a:t>
            </a:r>
            <a:endParaRPr lang="en-GB" dirty="0"/>
          </a:p>
        </p:txBody>
      </p:sp>
      <p:pic>
        <p:nvPicPr>
          <p:cNvPr id="7" name="Picture 6">
            <a:extLst>
              <a:ext uri="{FF2B5EF4-FFF2-40B4-BE49-F238E27FC236}">
                <a16:creationId xmlns:a16="http://schemas.microsoft.com/office/drawing/2014/main" id="{43BA607E-228F-49B7-80C6-B0EB8BA972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7718" y="3958698"/>
            <a:ext cx="7589164" cy="2221969"/>
          </a:xfrm>
          <a:prstGeom prst="rect">
            <a:avLst/>
          </a:prstGeom>
          <a:noFill/>
          <a:ln>
            <a:noFill/>
          </a:ln>
        </p:spPr>
      </p:pic>
      <p:sp>
        <p:nvSpPr>
          <p:cNvPr id="8" name="Content Placeholder 2">
            <a:extLst>
              <a:ext uri="{FF2B5EF4-FFF2-40B4-BE49-F238E27FC236}">
                <a16:creationId xmlns:a16="http://schemas.microsoft.com/office/drawing/2014/main" id="{EF99529E-A5B5-4C23-8C74-71244C2436DD}"/>
              </a:ext>
            </a:extLst>
          </p:cNvPr>
          <p:cNvSpPr>
            <a:spLocks noGrp="1"/>
          </p:cNvSpPr>
          <p:nvPr>
            <p:ph sz="half" idx="1"/>
          </p:nvPr>
        </p:nvSpPr>
        <p:spPr>
          <a:xfrm>
            <a:off x="1097279" y="1845734"/>
            <a:ext cx="8478521" cy="4023360"/>
          </a:xfrm>
        </p:spPr>
        <p:txBody>
          <a:bodyPr>
            <a:normAutofit/>
          </a:bodyPr>
          <a:lstStyle/>
          <a:p>
            <a:pPr lvl="1"/>
            <a:r>
              <a:rPr lang="en-US" sz="2400" dirty="0"/>
              <a:t>Includes the Edge, Middleware, and Connectivity layers</a:t>
            </a:r>
          </a:p>
          <a:p>
            <a:pPr lvl="1"/>
            <a:r>
              <a:rPr lang="en-US" sz="2400" dirty="0"/>
              <a:t>Pre-process image captured from the camera</a:t>
            </a:r>
          </a:p>
          <a:p>
            <a:pPr lvl="1"/>
            <a:r>
              <a:rPr lang="en-US" sz="2400" dirty="0"/>
              <a:t>The middleware handles data in events of disconnections</a:t>
            </a:r>
          </a:p>
          <a:p>
            <a:pPr lvl="1"/>
            <a:r>
              <a:rPr lang="en-US" sz="2400" dirty="0"/>
              <a:t>A central gateway can act as a bridge between the edge and the cloud systems</a:t>
            </a:r>
          </a:p>
          <a:p>
            <a:pPr lvl="1"/>
            <a:endParaRPr lang="en-US" sz="1800" dirty="0"/>
          </a:p>
          <a:p>
            <a:pPr lvl="2"/>
            <a:endParaRPr lang="en-US" dirty="0"/>
          </a:p>
          <a:p>
            <a:pPr lvl="1"/>
            <a:endParaRPr lang="en-US" dirty="0"/>
          </a:p>
          <a:p>
            <a:pPr lvl="1"/>
            <a:endParaRPr lang="en-US" dirty="0"/>
          </a:p>
        </p:txBody>
      </p:sp>
      <p:sp>
        <p:nvSpPr>
          <p:cNvPr id="9" name="Content Placeholder 2">
            <a:extLst>
              <a:ext uri="{FF2B5EF4-FFF2-40B4-BE49-F238E27FC236}">
                <a16:creationId xmlns:a16="http://schemas.microsoft.com/office/drawing/2014/main" id="{67E6EEA7-AA91-4F71-A7C8-991070AB7E9B}"/>
              </a:ext>
            </a:extLst>
          </p:cNvPr>
          <p:cNvSpPr txBox="1">
            <a:spLocks/>
          </p:cNvSpPr>
          <p:nvPr/>
        </p:nvSpPr>
        <p:spPr>
          <a:xfrm>
            <a:off x="5702300" y="1845734"/>
            <a:ext cx="460502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endParaRPr lang="en-US" dirty="0"/>
          </a:p>
          <a:p>
            <a:pPr lvl="1"/>
            <a:endParaRPr lang="en-US" dirty="0"/>
          </a:p>
          <a:p>
            <a:pPr lvl="1"/>
            <a:endParaRPr lang="en-US" dirty="0"/>
          </a:p>
        </p:txBody>
      </p:sp>
    </p:spTree>
    <p:extLst>
      <p:ext uri="{BB962C8B-B14F-4D97-AF65-F5344CB8AC3E}">
        <p14:creationId xmlns:p14="http://schemas.microsoft.com/office/powerpoint/2010/main" val="178714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0FD53-8C78-4976-84B5-F7FF50F32C1C}"/>
              </a:ext>
            </a:extLst>
          </p:cNvPr>
          <p:cNvSpPr>
            <a:spLocks noGrp="1"/>
          </p:cNvSpPr>
          <p:nvPr>
            <p:ph type="title"/>
          </p:nvPr>
        </p:nvSpPr>
        <p:spPr/>
        <p:txBody>
          <a:bodyPr/>
          <a:lstStyle/>
          <a:p>
            <a:r>
              <a:rPr lang="en-US" dirty="0"/>
              <a:t>Cloud Infrastructure Layer</a:t>
            </a:r>
            <a:endParaRPr lang="en-GB" dirty="0"/>
          </a:p>
        </p:txBody>
      </p:sp>
      <p:sp>
        <p:nvSpPr>
          <p:cNvPr id="3" name="Content Placeholder 2">
            <a:extLst>
              <a:ext uri="{FF2B5EF4-FFF2-40B4-BE49-F238E27FC236}">
                <a16:creationId xmlns:a16="http://schemas.microsoft.com/office/drawing/2014/main" id="{0740AA3E-AD63-4808-A48C-156E29F9FF47}"/>
              </a:ext>
            </a:extLst>
          </p:cNvPr>
          <p:cNvSpPr>
            <a:spLocks noGrp="1"/>
          </p:cNvSpPr>
          <p:nvPr>
            <p:ph sz="half" idx="1"/>
          </p:nvPr>
        </p:nvSpPr>
        <p:spPr>
          <a:xfrm>
            <a:off x="1097279" y="1845734"/>
            <a:ext cx="4770121" cy="3056466"/>
          </a:xfrm>
        </p:spPr>
        <p:txBody>
          <a:bodyPr>
            <a:normAutofit/>
          </a:bodyPr>
          <a:lstStyle/>
          <a:p>
            <a:pPr lvl="1"/>
            <a:r>
              <a:rPr lang="en-US" sz="2400" dirty="0"/>
              <a:t>Cloud services management layer</a:t>
            </a:r>
          </a:p>
          <a:p>
            <a:pPr lvl="1"/>
            <a:r>
              <a:rPr lang="en-US" sz="2400" dirty="0"/>
              <a:t>Main technical platform where data exchange occurs</a:t>
            </a:r>
          </a:p>
          <a:p>
            <a:pPr lvl="1"/>
            <a:r>
              <a:rPr lang="en-US" sz="2400" dirty="0"/>
              <a:t>Abstracts cloud-specific components, such as storage, IoT management service, security components, and API services, among others.</a:t>
            </a:r>
          </a:p>
        </p:txBody>
      </p:sp>
      <p:pic>
        <p:nvPicPr>
          <p:cNvPr id="5" name="Picture 4">
            <a:extLst>
              <a:ext uri="{FF2B5EF4-FFF2-40B4-BE49-F238E27FC236}">
                <a16:creationId xmlns:a16="http://schemas.microsoft.com/office/drawing/2014/main" id="{3777A5E0-D76D-469D-837A-7FCB0D77D6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02301" y="1883834"/>
            <a:ext cx="6235700" cy="3996266"/>
          </a:xfrm>
          <a:prstGeom prst="rect">
            <a:avLst/>
          </a:prstGeom>
          <a:noFill/>
          <a:ln>
            <a:noFill/>
          </a:ln>
        </p:spPr>
      </p:pic>
    </p:spTree>
    <p:extLst>
      <p:ext uri="{BB962C8B-B14F-4D97-AF65-F5344CB8AC3E}">
        <p14:creationId xmlns:p14="http://schemas.microsoft.com/office/powerpoint/2010/main" val="2262677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B44E-C57B-4133-B84F-8FC3FB0FDF37}"/>
              </a:ext>
            </a:extLst>
          </p:cNvPr>
          <p:cNvSpPr>
            <a:spLocks noGrp="1"/>
          </p:cNvSpPr>
          <p:nvPr>
            <p:ph type="title"/>
          </p:nvPr>
        </p:nvSpPr>
        <p:spPr/>
        <p:txBody>
          <a:bodyPr/>
          <a:lstStyle/>
          <a:p>
            <a:r>
              <a:rPr lang="en-US" dirty="0"/>
              <a:t>Big Data Layer</a:t>
            </a:r>
            <a:endParaRPr lang="en-GB" dirty="0"/>
          </a:p>
        </p:txBody>
      </p:sp>
      <p:sp>
        <p:nvSpPr>
          <p:cNvPr id="3" name="Content Placeholder 2">
            <a:extLst>
              <a:ext uri="{FF2B5EF4-FFF2-40B4-BE49-F238E27FC236}">
                <a16:creationId xmlns:a16="http://schemas.microsoft.com/office/drawing/2014/main" id="{C758483B-B1A9-4939-9203-30B3C4A8AAF8}"/>
              </a:ext>
            </a:extLst>
          </p:cNvPr>
          <p:cNvSpPr>
            <a:spLocks noGrp="1"/>
          </p:cNvSpPr>
          <p:nvPr>
            <p:ph sz="half" idx="1"/>
          </p:nvPr>
        </p:nvSpPr>
        <p:spPr/>
        <p:txBody>
          <a:bodyPr/>
          <a:lstStyle/>
          <a:p>
            <a:r>
              <a:rPr lang="en-US" dirty="0"/>
              <a:t>Data Ingestion or ETL Layer</a:t>
            </a:r>
          </a:p>
          <a:p>
            <a:pPr lvl="1"/>
            <a:r>
              <a:rPr lang="en-US" dirty="0"/>
              <a:t>Receives, processes, uncovers, and transforms data</a:t>
            </a:r>
          </a:p>
          <a:p>
            <a:pPr lvl="1"/>
            <a:r>
              <a:rPr lang="en-US" dirty="0"/>
              <a:t>An important component for ML services</a:t>
            </a:r>
          </a:p>
          <a:p>
            <a:pPr lvl="1"/>
            <a:r>
              <a:rPr lang="en-US" dirty="0"/>
              <a:t>Interacts with ML, storage, and database services</a:t>
            </a:r>
          </a:p>
          <a:p>
            <a:pPr lvl="1"/>
            <a:r>
              <a:rPr lang="en-US" dirty="0"/>
              <a:t>End-result is consumed and used by the business layer</a:t>
            </a:r>
          </a:p>
        </p:txBody>
      </p:sp>
      <p:sp>
        <p:nvSpPr>
          <p:cNvPr id="4" name="Content Placeholder 3">
            <a:extLst>
              <a:ext uri="{FF2B5EF4-FFF2-40B4-BE49-F238E27FC236}">
                <a16:creationId xmlns:a16="http://schemas.microsoft.com/office/drawing/2014/main" id="{FA3B100A-1E25-4D5D-A371-133B0E96A2E0}"/>
              </a:ext>
            </a:extLst>
          </p:cNvPr>
          <p:cNvSpPr>
            <a:spLocks noGrp="1"/>
          </p:cNvSpPr>
          <p:nvPr>
            <p:ph sz="half" idx="2"/>
          </p:nvPr>
        </p:nvSpPr>
        <p:spPr/>
        <p:txBody>
          <a:bodyPr/>
          <a:lstStyle/>
          <a:p>
            <a:r>
              <a:rPr lang="en-US" dirty="0"/>
              <a:t>Data Analysis Layer</a:t>
            </a:r>
          </a:p>
          <a:p>
            <a:pPr lvl="1"/>
            <a:r>
              <a:rPr lang="en-US" dirty="0"/>
              <a:t>Includes data analytics, model training, testing and validation, and model deployment processes</a:t>
            </a:r>
          </a:p>
          <a:p>
            <a:pPr lvl="1"/>
            <a:r>
              <a:rPr lang="en-US" dirty="0"/>
              <a:t>Consumes data processed by the ETL layer</a:t>
            </a:r>
          </a:p>
          <a:p>
            <a:pPr lvl="1"/>
            <a:endParaRPr lang="en-GB" dirty="0"/>
          </a:p>
        </p:txBody>
      </p:sp>
      <p:pic>
        <p:nvPicPr>
          <p:cNvPr id="6" name="Picture 5">
            <a:extLst>
              <a:ext uri="{FF2B5EF4-FFF2-40B4-BE49-F238E27FC236}">
                <a16:creationId xmlns:a16="http://schemas.microsoft.com/office/drawing/2014/main" id="{2859740E-0C83-493B-B619-6188E0C766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529994" y="3492649"/>
            <a:ext cx="4625686" cy="2731005"/>
          </a:xfrm>
          <a:prstGeom prst="rect">
            <a:avLst/>
          </a:prstGeom>
          <a:noFill/>
          <a:ln>
            <a:noFill/>
          </a:ln>
        </p:spPr>
      </p:pic>
      <p:pic>
        <p:nvPicPr>
          <p:cNvPr id="7" name="Picture 6" descr="Diagram&#10;&#10;Description automatically generated">
            <a:extLst>
              <a:ext uri="{FF2B5EF4-FFF2-40B4-BE49-F238E27FC236}">
                <a16:creationId xmlns:a16="http://schemas.microsoft.com/office/drawing/2014/main" id="{3359ED9D-282B-443F-ADE8-2D860DCF63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875" y="4469528"/>
            <a:ext cx="5120641" cy="1507940"/>
          </a:xfrm>
          <a:prstGeom prst="rect">
            <a:avLst/>
          </a:prstGeom>
        </p:spPr>
      </p:pic>
    </p:spTree>
    <p:extLst>
      <p:ext uri="{BB962C8B-B14F-4D97-AF65-F5344CB8AC3E}">
        <p14:creationId xmlns:p14="http://schemas.microsoft.com/office/powerpoint/2010/main" val="2058544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D33D-C3DA-4C02-BDF7-7785D50B07FE}"/>
              </a:ext>
            </a:extLst>
          </p:cNvPr>
          <p:cNvSpPr>
            <a:spLocks noGrp="1"/>
          </p:cNvSpPr>
          <p:nvPr>
            <p:ph type="title"/>
          </p:nvPr>
        </p:nvSpPr>
        <p:spPr/>
        <p:txBody>
          <a:bodyPr/>
          <a:lstStyle/>
          <a:p>
            <a:r>
              <a:rPr lang="en-US" dirty="0"/>
              <a:t>Business Layer</a:t>
            </a:r>
            <a:endParaRPr lang="en-GB" dirty="0"/>
          </a:p>
        </p:txBody>
      </p:sp>
      <p:sp>
        <p:nvSpPr>
          <p:cNvPr id="3" name="Content Placeholder 2">
            <a:extLst>
              <a:ext uri="{FF2B5EF4-FFF2-40B4-BE49-F238E27FC236}">
                <a16:creationId xmlns:a16="http://schemas.microsoft.com/office/drawing/2014/main" id="{7275524F-055F-4526-B397-410DCF49FDA6}"/>
              </a:ext>
            </a:extLst>
          </p:cNvPr>
          <p:cNvSpPr>
            <a:spLocks noGrp="1"/>
          </p:cNvSpPr>
          <p:nvPr>
            <p:ph sz="half" idx="1"/>
          </p:nvPr>
        </p:nvSpPr>
        <p:spPr/>
        <p:txBody>
          <a:bodyPr/>
          <a:lstStyle/>
          <a:p>
            <a:r>
              <a:rPr lang="en-US" dirty="0"/>
              <a:t>Application layer</a:t>
            </a:r>
          </a:p>
          <a:p>
            <a:pPr lvl="1"/>
            <a:r>
              <a:rPr lang="en-US" dirty="0"/>
              <a:t>It represents any application that uses data from lower layers, and presents it via a GUI to end-users</a:t>
            </a:r>
          </a:p>
          <a:p>
            <a:pPr lvl="1"/>
            <a:r>
              <a:rPr lang="en-US" dirty="0"/>
              <a:t>In the context of the prototype, the dashboard application that has access to the data</a:t>
            </a:r>
          </a:p>
          <a:p>
            <a:pPr lvl="1"/>
            <a:endParaRPr lang="en-GB" dirty="0"/>
          </a:p>
        </p:txBody>
      </p:sp>
      <p:sp>
        <p:nvSpPr>
          <p:cNvPr id="4" name="Content Placeholder 3">
            <a:extLst>
              <a:ext uri="{FF2B5EF4-FFF2-40B4-BE49-F238E27FC236}">
                <a16:creationId xmlns:a16="http://schemas.microsoft.com/office/drawing/2014/main" id="{01B588FC-1030-45FB-AC06-F4642435913B}"/>
              </a:ext>
            </a:extLst>
          </p:cNvPr>
          <p:cNvSpPr>
            <a:spLocks noGrp="1"/>
          </p:cNvSpPr>
          <p:nvPr>
            <p:ph sz="half" idx="2"/>
          </p:nvPr>
        </p:nvSpPr>
        <p:spPr/>
        <p:txBody>
          <a:bodyPr/>
          <a:lstStyle/>
          <a:p>
            <a:r>
              <a:rPr lang="en-US" dirty="0"/>
              <a:t>Peoples and process layer</a:t>
            </a:r>
          </a:p>
          <a:p>
            <a:pPr lvl="1"/>
            <a:r>
              <a:rPr lang="en-US" dirty="0"/>
              <a:t>This abstraction represents the end-users, business and functional processes, and other stakeholders and processes relevant for decision-making.</a:t>
            </a:r>
          </a:p>
          <a:p>
            <a:pPr lvl="1"/>
            <a:r>
              <a:rPr lang="en-US" dirty="0"/>
              <a:t>In the context of the NDE system, end-users will verify logs and data of the system to take decisions:</a:t>
            </a:r>
          </a:p>
          <a:p>
            <a:pPr lvl="2"/>
            <a:r>
              <a:rPr lang="en-US" dirty="0"/>
              <a:t>Verify whether classification is accurate. If so, actions must be taken based on events triggered by detection of fissures.</a:t>
            </a:r>
          </a:p>
          <a:p>
            <a:pPr lvl="2"/>
            <a:r>
              <a:rPr lang="en-US" dirty="0"/>
              <a:t>If classification is incorrect, trigger reclassification or correction step-actions to improve NDE process.</a:t>
            </a:r>
          </a:p>
        </p:txBody>
      </p:sp>
      <p:pic>
        <p:nvPicPr>
          <p:cNvPr id="5" name="Picture 4" descr="Diagram&#10;&#10;Description automatically generated">
            <a:extLst>
              <a:ext uri="{FF2B5EF4-FFF2-40B4-BE49-F238E27FC236}">
                <a16:creationId xmlns:a16="http://schemas.microsoft.com/office/drawing/2014/main" id="{A1511D0D-390B-460D-AC3C-F8E65F107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3596423"/>
            <a:ext cx="4876802" cy="2531334"/>
          </a:xfrm>
          <a:prstGeom prst="rect">
            <a:avLst/>
          </a:prstGeom>
        </p:spPr>
      </p:pic>
    </p:spTree>
    <p:extLst>
      <p:ext uri="{BB962C8B-B14F-4D97-AF65-F5344CB8AC3E}">
        <p14:creationId xmlns:p14="http://schemas.microsoft.com/office/powerpoint/2010/main" val="1409469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Discussion</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Development and testing</a:t>
            </a:r>
          </a:p>
        </p:txBody>
      </p:sp>
    </p:spTree>
    <p:extLst>
      <p:ext uri="{BB962C8B-B14F-4D97-AF65-F5344CB8AC3E}">
        <p14:creationId xmlns:p14="http://schemas.microsoft.com/office/powerpoint/2010/main" val="2344830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1C06-89CB-427E-A36E-7D972025F6A3}"/>
              </a:ext>
            </a:extLst>
          </p:cNvPr>
          <p:cNvSpPr>
            <a:spLocks noGrp="1"/>
          </p:cNvSpPr>
          <p:nvPr>
            <p:ph type="title"/>
          </p:nvPr>
        </p:nvSpPr>
        <p:spPr/>
        <p:txBody>
          <a:bodyPr/>
          <a:lstStyle/>
          <a:p>
            <a:r>
              <a:rPr lang="en-US" dirty="0"/>
              <a:t>Simulation Sandbox</a:t>
            </a:r>
            <a:endParaRPr lang="en-US"/>
          </a:p>
        </p:txBody>
      </p:sp>
      <p:sp>
        <p:nvSpPr>
          <p:cNvPr id="3" name="Content Placeholder 2">
            <a:extLst>
              <a:ext uri="{FF2B5EF4-FFF2-40B4-BE49-F238E27FC236}">
                <a16:creationId xmlns:a16="http://schemas.microsoft.com/office/drawing/2014/main" id="{10A3279D-8BF0-448D-97C3-152C9D967AF0}"/>
              </a:ext>
            </a:extLst>
          </p:cNvPr>
          <p:cNvSpPr>
            <a:spLocks noGrp="1"/>
          </p:cNvSpPr>
          <p:nvPr>
            <p:ph idx="1"/>
          </p:nvPr>
        </p:nvSpPr>
        <p:spPr/>
        <p:txBody>
          <a:bodyPr/>
          <a:lstStyle/>
          <a:p>
            <a:pPr lvl="1"/>
            <a:r>
              <a:rPr lang="en-US" sz="2400" dirty="0"/>
              <a:t>Through Node-RED, an event-flow was developed for the prototype</a:t>
            </a:r>
          </a:p>
          <a:p>
            <a:pPr lvl="1"/>
            <a:r>
              <a:rPr lang="en-US" sz="2400" dirty="0"/>
              <a:t>The requirements from the scope were fully developed:</a:t>
            </a:r>
          </a:p>
          <a:p>
            <a:pPr lvl="2"/>
            <a:r>
              <a:rPr lang="en-US" sz="1800" dirty="0"/>
              <a:t>Image extraction and pre-processing</a:t>
            </a:r>
          </a:p>
          <a:p>
            <a:pPr lvl="3"/>
            <a:r>
              <a:rPr lang="en-US" sz="1800" dirty="0"/>
              <a:t>Local repository</a:t>
            </a:r>
          </a:p>
          <a:p>
            <a:pPr lvl="3"/>
            <a:r>
              <a:rPr lang="en-US" sz="1800" dirty="0"/>
              <a:t>Image re-sizing</a:t>
            </a:r>
          </a:p>
          <a:p>
            <a:pPr lvl="2"/>
            <a:r>
              <a:rPr lang="en-US" sz="1800" dirty="0"/>
              <a:t>MQTT connection</a:t>
            </a:r>
          </a:p>
          <a:p>
            <a:pPr lvl="3"/>
            <a:r>
              <a:rPr lang="en-US" sz="1800" dirty="0"/>
              <a:t>Send and receive messages from the cloud</a:t>
            </a:r>
          </a:p>
          <a:p>
            <a:pPr lvl="3"/>
            <a:r>
              <a:rPr lang="en-US" sz="1800" dirty="0"/>
              <a:t>Push images from the local system to the cloud</a:t>
            </a:r>
          </a:p>
          <a:p>
            <a:pPr lvl="2"/>
            <a:r>
              <a:rPr lang="en-US" sz="1800" dirty="0"/>
              <a:t>Remote control</a:t>
            </a:r>
          </a:p>
          <a:p>
            <a:pPr lvl="2"/>
            <a:endParaRPr lang="en-US" dirty="0"/>
          </a:p>
        </p:txBody>
      </p:sp>
    </p:spTree>
    <p:extLst>
      <p:ext uri="{BB962C8B-B14F-4D97-AF65-F5344CB8AC3E}">
        <p14:creationId xmlns:p14="http://schemas.microsoft.com/office/powerpoint/2010/main" val="994303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648A-18A1-4DBA-A426-1937B4AD97C7}"/>
              </a:ext>
            </a:extLst>
          </p:cNvPr>
          <p:cNvSpPr>
            <a:spLocks noGrp="1"/>
          </p:cNvSpPr>
          <p:nvPr>
            <p:ph type="title"/>
          </p:nvPr>
        </p:nvSpPr>
        <p:spPr/>
        <p:txBody>
          <a:bodyPr/>
          <a:lstStyle/>
          <a:p>
            <a:r>
              <a:rPr lang="en-US" dirty="0"/>
              <a:t>Simulation Sandbox – Image process flow</a:t>
            </a:r>
            <a:endParaRPr lang="en-GB" dirty="0"/>
          </a:p>
        </p:txBody>
      </p:sp>
      <p:pic>
        <p:nvPicPr>
          <p:cNvPr id="5" name="Picture 4">
            <a:extLst>
              <a:ext uri="{FF2B5EF4-FFF2-40B4-BE49-F238E27FC236}">
                <a16:creationId xmlns:a16="http://schemas.microsoft.com/office/drawing/2014/main" id="{D6E52C57-CF7E-4955-A46F-797298DE4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085" y="1978243"/>
            <a:ext cx="9214251" cy="1653957"/>
          </a:xfrm>
          <a:prstGeom prst="rect">
            <a:avLst/>
          </a:prstGeom>
        </p:spPr>
      </p:pic>
      <p:pic>
        <p:nvPicPr>
          <p:cNvPr id="6" name="Picture 5">
            <a:extLst>
              <a:ext uri="{FF2B5EF4-FFF2-40B4-BE49-F238E27FC236}">
                <a16:creationId xmlns:a16="http://schemas.microsoft.com/office/drawing/2014/main" id="{26EFB9C8-3061-4E3C-BF81-0ECF0A6C607B}"/>
              </a:ext>
            </a:extLst>
          </p:cNvPr>
          <p:cNvPicPr>
            <a:picLocks noChangeAspect="1"/>
          </p:cNvPicPr>
          <p:nvPr/>
        </p:nvPicPr>
        <p:blipFill>
          <a:blip r:embed="rId3"/>
          <a:stretch>
            <a:fillRect/>
          </a:stretch>
        </p:blipFill>
        <p:spPr>
          <a:xfrm>
            <a:off x="1213485" y="3632200"/>
            <a:ext cx="3490595" cy="1205865"/>
          </a:xfrm>
          <a:prstGeom prst="rect">
            <a:avLst/>
          </a:prstGeom>
        </p:spPr>
      </p:pic>
    </p:spTree>
    <p:extLst>
      <p:ext uri="{BB962C8B-B14F-4D97-AF65-F5344CB8AC3E}">
        <p14:creationId xmlns:p14="http://schemas.microsoft.com/office/powerpoint/2010/main" val="1437596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F98D-2F40-4A10-901F-AE019A9CD86E}"/>
              </a:ext>
            </a:extLst>
          </p:cNvPr>
          <p:cNvSpPr>
            <a:spLocks noGrp="1"/>
          </p:cNvSpPr>
          <p:nvPr>
            <p:ph type="title"/>
          </p:nvPr>
        </p:nvSpPr>
        <p:spPr/>
        <p:txBody>
          <a:bodyPr/>
          <a:lstStyle/>
          <a:p>
            <a:r>
              <a:rPr lang="en-US" dirty="0"/>
              <a:t>Simulation Sandbox – Commands flow</a:t>
            </a:r>
            <a:endParaRPr lang="en-GB" dirty="0"/>
          </a:p>
        </p:txBody>
      </p:sp>
      <p:pic>
        <p:nvPicPr>
          <p:cNvPr id="4" name="Picture 3">
            <a:extLst>
              <a:ext uri="{FF2B5EF4-FFF2-40B4-BE49-F238E27FC236}">
                <a16:creationId xmlns:a16="http://schemas.microsoft.com/office/drawing/2014/main" id="{0C0A2881-5BBF-4252-BD29-F6EB048AEFB8}"/>
              </a:ext>
            </a:extLst>
          </p:cNvPr>
          <p:cNvPicPr>
            <a:picLocks noChangeAspect="1"/>
          </p:cNvPicPr>
          <p:nvPr/>
        </p:nvPicPr>
        <p:blipFill>
          <a:blip r:embed="rId2"/>
          <a:stretch>
            <a:fillRect/>
          </a:stretch>
        </p:blipFill>
        <p:spPr>
          <a:xfrm>
            <a:off x="1490345" y="2005744"/>
            <a:ext cx="7321484" cy="3887055"/>
          </a:xfrm>
          <a:prstGeom prst="rect">
            <a:avLst/>
          </a:prstGeom>
        </p:spPr>
      </p:pic>
    </p:spTree>
    <p:extLst>
      <p:ext uri="{BB962C8B-B14F-4D97-AF65-F5344CB8AC3E}">
        <p14:creationId xmlns:p14="http://schemas.microsoft.com/office/powerpoint/2010/main" val="197943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5B80A-C2F3-4720-9863-432F3C50FBFF}"/>
              </a:ext>
            </a:extLst>
          </p:cNvPr>
          <p:cNvSpPr>
            <a:spLocks noGrp="1"/>
          </p:cNvSpPr>
          <p:nvPr>
            <p:ph type="title"/>
          </p:nvPr>
        </p:nvSpPr>
        <p:spPr/>
        <p:txBody>
          <a:bodyPr/>
          <a:lstStyle/>
          <a:p>
            <a:r>
              <a:rPr lang="en-US" dirty="0"/>
              <a:t>Fissure and Cracks Binary Classification Model</a:t>
            </a:r>
            <a:endParaRPr lang="en-GB" dirty="0"/>
          </a:p>
        </p:txBody>
      </p:sp>
      <p:sp>
        <p:nvSpPr>
          <p:cNvPr id="3" name="Content Placeholder 2">
            <a:extLst>
              <a:ext uri="{FF2B5EF4-FFF2-40B4-BE49-F238E27FC236}">
                <a16:creationId xmlns:a16="http://schemas.microsoft.com/office/drawing/2014/main" id="{E2302D12-5F36-4243-807D-C3C92B2B6B6B}"/>
              </a:ext>
            </a:extLst>
          </p:cNvPr>
          <p:cNvSpPr>
            <a:spLocks noGrp="1"/>
          </p:cNvSpPr>
          <p:nvPr>
            <p:ph idx="1"/>
          </p:nvPr>
        </p:nvSpPr>
        <p:spPr>
          <a:xfrm>
            <a:off x="1097280" y="1845734"/>
            <a:ext cx="9997440" cy="4023360"/>
          </a:xfrm>
        </p:spPr>
        <p:txBody>
          <a:bodyPr>
            <a:normAutofit/>
          </a:bodyPr>
          <a:lstStyle/>
          <a:p>
            <a:pPr lvl="1"/>
            <a:r>
              <a:rPr lang="en-GB" sz="2400" dirty="0">
                <a:latin typeface="Calibri" panose="020F0502020204030204" pitchFamily="34" charset="0"/>
                <a:cs typeface="Times New Roman" panose="02020603050405020304" pitchFamily="18" charset="0"/>
              </a:rPr>
              <a:t>Binary classification</a:t>
            </a:r>
          </a:p>
          <a:p>
            <a:pPr lvl="2"/>
            <a:r>
              <a:rPr lang="en-GB" sz="2000" dirty="0">
                <a:latin typeface="Calibri" panose="020F0502020204030204" pitchFamily="34" charset="0"/>
                <a:cs typeface="Times New Roman" panose="02020603050405020304" pitchFamily="18" charset="0"/>
              </a:rPr>
              <a:t>Crack: fissures present</a:t>
            </a:r>
          </a:p>
          <a:p>
            <a:pPr lvl="2"/>
            <a:r>
              <a:rPr lang="en-GB" sz="2000" dirty="0">
                <a:latin typeface="Calibri" panose="020F0502020204030204" pitchFamily="34" charset="0"/>
                <a:cs typeface="Times New Roman" panose="02020603050405020304" pitchFamily="18" charset="0"/>
              </a:rPr>
              <a:t>No crack: no fissures</a:t>
            </a:r>
          </a:p>
          <a:p>
            <a:pPr lvl="1"/>
            <a:r>
              <a:rPr lang="en-GB" sz="2400" dirty="0">
                <a:latin typeface="Calibri" panose="020F0502020204030204" pitchFamily="34" charset="0"/>
                <a:cs typeface="Times New Roman" panose="02020603050405020304" pitchFamily="18" charset="0"/>
              </a:rPr>
              <a:t>Vertex AutoML</a:t>
            </a:r>
          </a:p>
          <a:p>
            <a:pPr lvl="2"/>
            <a:r>
              <a:rPr lang="en-GB" sz="2000" dirty="0">
                <a:latin typeface="Calibri" panose="020F0502020204030204" pitchFamily="34" charset="0"/>
                <a:cs typeface="Times New Roman" panose="02020603050405020304" pitchFamily="18" charset="0"/>
              </a:rPr>
              <a:t>Integrated with cloud storage services</a:t>
            </a:r>
          </a:p>
          <a:p>
            <a:pPr lvl="2"/>
            <a:r>
              <a:rPr lang="en-GB" sz="2000" dirty="0">
                <a:latin typeface="Calibri" panose="020F0502020204030204" pitchFamily="34" charset="0"/>
                <a:cs typeface="Times New Roman" panose="02020603050405020304" pitchFamily="18" charset="0"/>
              </a:rPr>
              <a:t>API available (online and batch prediction)</a:t>
            </a:r>
          </a:p>
          <a:p>
            <a:pPr lvl="2"/>
            <a:r>
              <a:rPr lang="en-GB" sz="2000" dirty="0">
                <a:latin typeface="Calibri" panose="020F0502020204030204" pitchFamily="34" charset="0"/>
                <a:cs typeface="Times New Roman" panose="02020603050405020304" pitchFamily="18" charset="0"/>
              </a:rPr>
              <a:t>Fast, simple development process</a:t>
            </a:r>
          </a:p>
          <a:p>
            <a:pPr lvl="2"/>
            <a:r>
              <a:rPr lang="en-GB" sz="2000" dirty="0">
                <a:latin typeface="Calibri" panose="020F0502020204030204" pitchFamily="34" charset="0"/>
                <a:cs typeface="Times New Roman" panose="02020603050405020304" pitchFamily="18" charset="0"/>
              </a:rPr>
              <a:t>80% training, 10% testing, 10% validation</a:t>
            </a:r>
          </a:p>
          <a:p>
            <a:pPr lvl="2"/>
            <a:endParaRPr lang="en-GB" sz="24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1DFE3B4-AEFB-4EA8-A660-C6B549288DEF}"/>
              </a:ext>
            </a:extLst>
          </p:cNvPr>
          <p:cNvSpPr txBox="1">
            <a:spLocks/>
          </p:cNvSpPr>
          <p:nvPr/>
        </p:nvSpPr>
        <p:spPr>
          <a:xfrm>
            <a:off x="6096000"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endParaRPr lang="en-GB" sz="2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83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3E56-3524-47BF-8325-A6971B08BA87}"/>
              </a:ext>
            </a:extLst>
          </p:cNvPr>
          <p:cNvSpPr>
            <a:spLocks noGrp="1"/>
          </p:cNvSpPr>
          <p:nvPr>
            <p:ph type="title"/>
          </p:nvPr>
        </p:nvSpPr>
        <p:spPr/>
        <p:txBody>
          <a:bodyPr/>
          <a:lstStyle/>
          <a:p>
            <a:r>
              <a:rPr lang="en-US" dirty="0"/>
              <a:t>Dataset samples</a:t>
            </a:r>
            <a:endParaRPr lang="en-GB" dirty="0"/>
          </a:p>
        </p:txBody>
      </p:sp>
      <p:pic>
        <p:nvPicPr>
          <p:cNvPr id="4" name="Picture 3">
            <a:extLst>
              <a:ext uri="{FF2B5EF4-FFF2-40B4-BE49-F238E27FC236}">
                <a16:creationId xmlns:a16="http://schemas.microsoft.com/office/drawing/2014/main" id="{9379CC22-2907-4D24-8169-7AFD4F897E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592387"/>
            <a:ext cx="4356052" cy="3147695"/>
          </a:xfrm>
          <a:prstGeom prst="rect">
            <a:avLst/>
          </a:prstGeom>
          <a:noFill/>
          <a:ln>
            <a:noFill/>
          </a:ln>
        </p:spPr>
      </p:pic>
      <p:pic>
        <p:nvPicPr>
          <p:cNvPr id="5" name="Picture 4">
            <a:extLst>
              <a:ext uri="{FF2B5EF4-FFF2-40B4-BE49-F238E27FC236}">
                <a16:creationId xmlns:a16="http://schemas.microsoft.com/office/drawing/2014/main" id="{E9A237CB-167B-400C-9961-9F13B99C4A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3680" y="2592387"/>
            <a:ext cx="4572000" cy="3225165"/>
          </a:xfrm>
          <a:prstGeom prst="rect">
            <a:avLst/>
          </a:prstGeom>
          <a:noFill/>
          <a:ln>
            <a:noFill/>
          </a:ln>
        </p:spPr>
      </p:pic>
      <p:sp>
        <p:nvSpPr>
          <p:cNvPr id="6" name="Content Placeholder 2">
            <a:extLst>
              <a:ext uri="{FF2B5EF4-FFF2-40B4-BE49-F238E27FC236}">
                <a16:creationId xmlns:a16="http://schemas.microsoft.com/office/drawing/2014/main" id="{F6A2881B-E0A1-433B-A720-5228C6A3D470}"/>
              </a:ext>
            </a:extLst>
          </p:cNvPr>
          <p:cNvSpPr>
            <a:spLocks noGrp="1"/>
          </p:cNvSpPr>
          <p:nvPr>
            <p:ph idx="1"/>
          </p:nvPr>
        </p:nvSpPr>
        <p:spPr>
          <a:xfrm>
            <a:off x="1097280" y="1999721"/>
            <a:ext cx="3220720" cy="592666"/>
          </a:xfrm>
        </p:spPr>
        <p:txBody>
          <a:bodyPr>
            <a:normAutofit fontScale="85000" lnSpcReduction="10000"/>
          </a:bodyPr>
          <a:lstStyle/>
          <a:p>
            <a:pPr lvl="1"/>
            <a:r>
              <a:rPr lang="en-GB" sz="2400" dirty="0">
                <a:effectLst/>
                <a:latin typeface="Calibri" panose="020F0502020204030204" pitchFamily="34" charset="0"/>
                <a:ea typeface="Calibri" panose="020F0502020204030204" pitchFamily="34" charset="0"/>
                <a:cs typeface="Times New Roman" panose="02020603050405020304" pitchFamily="18" charset="0"/>
              </a:rPr>
              <a:t>537 Crack images (69.46%)</a:t>
            </a:r>
            <a:endParaRPr lang="en-GB" sz="20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A9051FBF-DB04-4446-8107-9F771E9E5F5C}"/>
              </a:ext>
            </a:extLst>
          </p:cNvPr>
          <p:cNvSpPr txBox="1">
            <a:spLocks/>
          </p:cNvSpPr>
          <p:nvPr/>
        </p:nvSpPr>
        <p:spPr>
          <a:xfrm>
            <a:off x="6525260" y="1999721"/>
            <a:ext cx="3570718" cy="592666"/>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GB" sz="2400" dirty="0">
                <a:latin typeface="Calibri" panose="020F0502020204030204" pitchFamily="34" charset="0"/>
                <a:ea typeface="Calibri" panose="020F0502020204030204" pitchFamily="34" charset="0"/>
                <a:cs typeface="Times New Roman" panose="02020603050405020304" pitchFamily="18" charset="0"/>
              </a:rPr>
              <a:t>236 No crack images (30.53%)</a:t>
            </a:r>
            <a:endParaRPr lang="en-GB" sz="20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a:p>
            <a:pPr lvl="1"/>
            <a:endParaRPr lang="en-GB" sz="20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554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Introduction</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Background</a:t>
            </a:r>
          </a:p>
        </p:txBody>
      </p:sp>
    </p:spTree>
    <p:extLst>
      <p:ext uri="{BB962C8B-B14F-4D97-AF65-F5344CB8AC3E}">
        <p14:creationId xmlns:p14="http://schemas.microsoft.com/office/powerpoint/2010/main" val="66641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500D-EC91-427A-8313-93E79B3B3470}"/>
              </a:ext>
            </a:extLst>
          </p:cNvPr>
          <p:cNvSpPr>
            <a:spLocks noGrp="1"/>
          </p:cNvSpPr>
          <p:nvPr>
            <p:ph type="title"/>
          </p:nvPr>
        </p:nvSpPr>
        <p:spPr/>
        <p:txBody>
          <a:bodyPr/>
          <a:lstStyle/>
          <a:p>
            <a:r>
              <a:rPr lang="en-US" dirty="0"/>
              <a:t>Model Results</a:t>
            </a:r>
            <a:endParaRPr lang="en-GB" dirty="0"/>
          </a:p>
        </p:txBody>
      </p:sp>
      <p:sp>
        <p:nvSpPr>
          <p:cNvPr id="3" name="Content Placeholder 2">
            <a:extLst>
              <a:ext uri="{FF2B5EF4-FFF2-40B4-BE49-F238E27FC236}">
                <a16:creationId xmlns:a16="http://schemas.microsoft.com/office/drawing/2014/main" id="{A3672533-E4F7-42AC-AB4D-C1448E5FEC63}"/>
              </a:ext>
            </a:extLst>
          </p:cNvPr>
          <p:cNvSpPr>
            <a:spLocks noGrp="1"/>
          </p:cNvSpPr>
          <p:nvPr>
            <p:ph idx="1"/>
          </p:nvPr>
        </p:nvSpPr>
        <p:spPr>
          <a:xfrm>
            <a:off x="734026" y="1862668"/>
            <a:ext cx="10058400" cy="4023360"/>
          </a:xfrm>
        </p:spPr>
        <p:txBody>
          <a:bodyPr/>
          <a:lstStyle/>
          <a:p>
            <a:pPr lvl="1"/>
            <a:r>
              <a:rPr lang="en-US" sz="2800" dirty="0"/>
              <a:t>Vertex AutoML data is limited</a:t>
            </a:r>
          </a:p>
          <a:p>
            <a:pPr lvl="2"/>
            <a:r>
              <a:rPr lang="en-US" sz="2400" dirty="0"/>
              <a:t>Accuracy: how accurate the classification is</a:t>
            </a:r>
          </a:p>
          <a:p>
            <a:pPr lvl="2"/>
            <a:r>
              <a:rPr lang="en-US" sz="2400" dirty="0"/>
              <a:t>Recall: wrong classifications</a:t>
            </a:r>
          </a:p>
          <a:p>
            <a:pPr lvl="2"/>
            <a:r>
              <a:rPr lang="en-US" sz="2400" dirty="0"/>
              <a:t>Vertex accuracy estimation:</a:t>
            </a:r>
          </a:p>
          <a:p>
            <a:pPr lvl="3"/>
            <a:r>
              <a:rPr lang="en-US" sz="2000" dirty="0"/>
              <a:t>Accuracy: 98.7%</a:t>
            </a:r>
          </a:p>
          <a:p>
            <a:pPr lvl="3"/>
            <a:r>
              <a:rPr lang="en-US" sz="2000" dirty="0"/>
              <a:t>Recall: 98.7%, with one false positive event</a:t>
            </a:r>
            <a:endParaRPr lang="en-US" sz="2400" dirty="0"/>
          </a:p>
          <a:p>
            <a:pPr lvl="1"/>
            <a:r>
              <a:rPr lang="en-US" sz="2800" dirty="0"/>
              <a:t>XRAI: results visualization tool</a:t>
            </a:r>
          </a:p>
          <a:p>
            <a:pPr lvl="1"/>
            <a:r>
              <a:rPr lang="en-US" sz="2800" dirty="0"/>
              <a:t>Accuracy may not be reliable or accurate</a:t>
            </a:r>
          </a:p>
          <a:p>
            <a:pPr lvl="1"/>
            <a:r>
              <a:rPr lang="en-US" sz="2800" dirty="0"/>
              <a:t>The model seems to be overfitted</a:t>
            </a:r>
          </a:p>
          <a:p>
            <a:pPr lvl="2"/>
            <a:endParaRPr lang="en-GB" dirty="0"/>
          </a:p>
        </p:txBody>
      </p:sp>
      <p:pic>
        <p:nvPicPr>
          <p:cNvPr id="5" name="Picture 4">
            <a:extLst>
              <a:ext uri="{FF2B5EF4-FFF2-40B4-BE49-F238E27FC236}">
                <a16:creationId xmlns:a16="http://schemas.microsoft.com/office/drawing/2014/main" id="{2387C34E-32CD-493F-93ED-F8F5F6D9F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236" y="1862668"/>
            <a:ext cx="4432127" cy="3257973"/>
          </a:xfrm>
          <a:prstGeom prst="rect">
            <a:avLst/>
          </a:prstGeom>
        </p:spPr>
      </p:pic>
    </p:spTree>
    <p:extLst>
      <p:ext uri="{BB962C8B-B14F-4D97-AF65-F5344CB8AC3E}">
        <p14:creationId xmlns:p14="http://schemas.microsoft.com/office/powerpoint/2010/main" val="87904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500D-EC91-427A-8313-93E79B3B3470}"/>
              </a:ext>
            </a:extLst>
          </p:cNvPr>
          <p:cNvSpPr>
            <a:spLocks noGrp="1"/>
          </p:cNvSpPr>
          <p:nvPr>
            <p:ph type="title"/>
          </p:nvPr>
        </p:nvSpPr>
        <p:spPr/>
        <p:txBody>
          <a:bodyPr/>
          <a:lstStyle/>
          <a:p>
            <a:r>
              <a:rPr lang="en-US" dirty="0"/>
              <a:t>User Dashboard</a:t>
            </a:r>
            <a:endParaRPr lang="en-GB" dirty="0"/>
          </a:p>
        </p:txBody>
      </p:sp>
      <p:sp>
        <p:nvSpPr>
          <p:cNvPr id="3" name="Content Placeholder 2">
            <a:extLst>
              <a:ext uri="{FF2B5EF4-FFF2-40B4-BE49-F238E27FC236}">
                <a16:creationId xmlns:a16="http://schemas.microsoft.com/office/drawing/2014/main" id="{A3672533-E4F7-42AC-AB4D-C1448E5FEC63}"/>
              </a:ext>
            </a:extLst>
          </p:cNvPr>
          <p:cNvSpPr>
            <a:spLocks noGrp="1"/>
          </p:cNvSpPr>
          <p:nvPr>
            <p:ph idx="1"/>
          </p:nvPr>
        </p:nvSpPr>
        <p:spPr/>
        <p:txBody>
          <a:bodyPr/>
          <a:lstStyle/>
          <a:p>
            <a:pPr lvl="1"/>
            <a:r>
              <a:rPr lang="en-US" sz="2400" dirty="0"/>
              <a:t>Developed using App Engine</a:t>
            </a:r>
          </a:p>
          <a:p>
            <a:pPr lvl="1"/>
            <a:r>
              <a:rPr lang="en-US" sz="2400" dirty="0"/>
              <a:t>Web UI which is available to users registered in the project</a:t>
            </a:r>
          </a:p>
          <a:p>
            <a:pPr lvl="1"/>
            <a:r>
              <a:rPr lang="en-US" sz="2400" dirty="0"/>
              <a:t>The dashboard functions includes:</a:t>
            </a:r>
          </a:p>
          <a:p>
            <a:pPr lvl="2"/>
            <a:r>
              <a:rPr lang="en-US" sz="2000" dirty="0"/>
              <a:t>Summarization view</a:t>
            </a:r>
          </a:p>
          <a:p>
            <a:pPr lvl="2"/>
            <a:r>
              <a:rPr lang="en-US" sz="2000" dirty="0"/>
              <a:t>IoT registries and devices visualization</a:t>
            </a:r>
          </a:p>
          <a:p>
            <a:pPr lvl="2"/>
            <a:r>
              <a:rPr lang="en-US" sz="2000" dirty="0"/>
              <a:t>Data, logs, and images dashboard</a:t>
            </a:r>
          </a:p>
          <a:p>
            <a:pPr lvl="2"/>
            <a:endParaRPr lang="en-GB" dirty="0"/>
          </a:p>
        </p:txBody>
      </p:sp>
      <p:pic>
        <p:nvPicPr>
          <p:cNvPr id="4" name="Picture 3">
            <a:extLst>
              <a:ext uri="{FF2B5EF4-FFF2-40B4-BE49-F238E27FC236}">
                <a16:creationId xmlns:a16="http://schemas.microsoft.com/office/drawing/2014/main" id="{E9825C7B-0EBA-48CA-9F7C-8E692E8ACB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1100" y="4175070"/>
            <a:ext cx="5576638" cy="2035229"/>
          </a:xfrm>
          <a:prstGeom prst="rect">
            <a:avLst/>
          </a:prstGeom>
          <a:noFill/>
          <a:ln>
            <a:noFill/>
          </a:ln>
        </p:spPr>
      </p:pic>
    </p:spTree>
    <p:extLst>
      <p:ext uri="{BB962C8B-B14F-4D97-AF65-F5344CB8AC3E}">
        <p14:creationId xmlns:p14="http://schemas.microsoft.com/office/powerpoint/2010/main" val="3837870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58369-B067-4603-A8F4-942EE96ADAF8}"/>
              </a:ext>
            </a:extLst>
          </p:cNvPr>
          <p:cNvSpPr>
            <a:spLocks noGrp="1"/>
          </p:cNvSpPr>
          <p:nvPr>
            <p:ph type="title"/>
          </p:nvPr>
        </p:nvSpPr>
        <p:spPr/>
        <p:txBody>
          <a:bodyPr/>
          <a:lstStyle/>
          <a:p>
            <a:r>
              <a:rPr lang="en-US" dirty="0"/>
              <a:t>Application Dashboard</a:t>
            </a:r>
            <a:endParaRPr lang="en-GB" dirty="0"/>
          </a:p>
        </p:txBody>
      </p:sp>
      <p:pic>
        <p:nvPicPr>
          <p:cNvPr id="4" name="Picture 3" descr="Table&#10;&#10;Description automatically generated">
            <a:extLst>
              <a:ext uri="{FF2B5EF4-FFF2-40B4-BE49-F238E27FC236}">
                <a16:creationId xmlns:a16="http://schemas.microsoft.com/office/drawing/2014/main" id="{8336C606-C862-449A-A38E-791643464AB0}"/>
              </a:ext>
            </a:extLst>
          </p:cNvPr>
          <p:cNvPicPr>
            <a:picLocks noChangeAspect="1"/>
          </p:cNvPicPr>
          <p:nvPr/>
        </p:nvPicPr>
        <p:blipFill>
          <a:blip r:embed="rId2"/>
          <a:stretch>
            <a:fillRect/>
          </a:stretch>
        </p:blipFill>
        <p:spPr>
          <a:xfrm>
            <a:off x="801053" y="1975167"/>
            <a:ext cx="4264148" cy="4133533"/>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8BB5661C-C7A0-4D90-99FD-64997ACBB0BF}"/>
              </a:ext>
            </a:extLst>
          </p:cNvPr>
          <p:cNvPicPr>
            <a:picLocks noChangeAspect="1"/>
          </p:cNvPicPr>
          <p:nvPr/>
        </p:nvPicPr>
        <p:blipFill>
          <a:blip r:embed="rId3"/>
          <a:stretch>
            <a:fillRect/>
          </a:stretch>
        </p:blipFill>
        <p:spPr>
          <a:xfrm>
            <a:off x="5581332" y="2296635"/>
            <a:ext cx="4280535" cy="3490595"/>
          </a:xfrm>
          <a:prstGeom prst="rect">
            <a:avLst/>
          </a:prstGeom>
        </p:spPr>
      </p:pic>
    </p:spTree>
    <p:extLst>
      <p:ext uri="{BB962C8B-B14F-4D97-AF65-F5344CB8AC3E}">
        <p14:creationId xmlns:p14="http://schemas.microsoft.com/office/powerpoint/2010/main" val="258506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20199-99C9-4488-B0A1-57D9CEB778A8}"/>
              </a:ext>
            </a:extLst>
          </p:cNvPr>
          <p:cNvSpPr>
            <a:spLocks noGrp="1"/>
          </p:cNvSpPr>
          <p:nvPr>
            <p:ph type="title"/>
          </p:nvPr>
        </p:nvSpPr>
        <p:spPr/>
        <p:txBody>
          <a:bodyPr/>
          <a:lstStyle/>
          <a:p>
            <a:r>
              <a:rPr lang="en-US" dirty="0"/>
              <a:t>Application Dashboard</a:t>
            </a:r>
            <a:endParaRPr lang="en-GB" dirty="0"/>
          </a:p>
        </p:txBody>
      </p:sp>
      <p:pic>
        <p:nvPicPr>
          <p:cNvPr id="5" name="Picture 4" descr="Graphical user interface, text, application, email&#10;&#10;Description automatically generated">
            <a:extLst>
              <a:ext uri="{FF2B5EF4-FFF2-40B4-BE49-F238E27FC236}">
                <a16:creationId xmlns:a16="http://schemas.microsoft.com/office/drawing/2014/main" id="{3279F200-986D-4D12-950F-F14E31B2CDBC}"/>
              </a:ext>
            </a:extLst>
          </p:cNvPr>
          <p:cNvPicPr>
            <a:picLocks noChangeAspect="1"/>
          </p:cNvPicPr>
          <p:nvPr/>
        </p:nvPicPr>
        <p:blipFill>
          <a:blip r:embed="rId2"/>
          <a:stretch>
            <a:fillRect/>
          </a:stretch>
        </p:blipFill>
        <p:spPr>
          <a:xfrm>
            <a:off x="1097280" y="1947862"/>
            <a:ext cx="4102100" cy="2962275"/>
          </a:xfrm>
          <a:prstGeom prst="rect">
            <a:avLst/>
          </a:prstGeom>
        </p:spPr>
      </p:pic>
      <p:pic>
        <p:nvPicPr>
          <p:cNvPr id="7" name="Picture 6">
            <a:extLst>
              <a:ext uri="{FF2B5EF4-FFF2-40B4-BE49-F238E27FC236}">
                <a16:creationId xmlns:a16="http://schemas.microsoft.com/office/drawing/2014/main" id="{70F7F933-3F59-4753-A82E-EA0C838653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085" y="1947862"/>
            <a:ext cx="3561715" cy="4206285"/>
          </a:xfrm>
          <a:prstGeom prst="rect">
            <a:avLst/>
          </a:prstGeom>
        </p:spPr>
      </p:pic>
    </p:spTree>
    <p:extLst>
      <p:ext uri="{BB962C8B-B14F-4D97-AF65-F5344CB8AC3E}">
        <p14:creationId xmlns:p14="http://schemas.microsoft.com/office/powerpoint/2010/main" val="2171837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Conclusions &amp; Recommendations</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Conclusions</a:t>
            </a:r>
          </a:p>
        </p:txBody>
      </p:sp>
    </p:spTree>
    <p:extLst>
      <p:ext uri="{BB962C8B-B14F-4D97-AF65-F5344CB8AC3E}">
        <p14:creationId xmlns:p14="http://schemas.microsoft.com/office/powerpoint/2010/main" val="116026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500D-EC91-427A-8313-93E79B3B3470}"/>
              </a:ext>
            </a:extLst>
          </p:cNvPr>
          <p:cNvSpPr>
            <a:spLocks noGrp="1"/>
          </p:cNvSpPr>
          <p:nvPr>
            <p:ph type="title"/>
          </p:nvPr>
        </p:nvSpPr>
        <p:spPr/>
        <p:txBody>
          <a:bodyPr/>
          <a:lstStyle/>
          <a:p>
            <a:r>
              <a:rPr lang="en-US" dirty="0"/>
              <a:t>Conclusions</a:t>
            </a:r>
            <a:endParaRPr lang="en-GB" dirty="0"/>
          </a:p>
        </p:txBody>
      </p:sp>
      <p:sp>
        <p:nvSpPr>
          <p:cNvPr id="3" name="Content Placeholder 2">
            <a:extLst>
              <a:ext uri="{FF2B5EF4-FFF2-40B4-BE49-F238E27FC236}">
                <a16:creationId xmlns:a16="http://schemas.microsoft.com/office/drawing/2014/main" id="{A3672533-E4F7-42AC-AB4D-C1448E5FEC63}"/>
              </a:ext>
            </a:extLst>
          </p:cNvPr>
          <p:cNvSpPr>
            <a:spLocks noGrp="1"/>
          </p:cNvSpPr>
          <p:nvPr>
            <p:ph idx="1"/>
          </p:nvPr>
        </p:nvSpPr>
        <p:spPr>
          <a:xfrm>
            <a:off x="1097280" y="1845734"/>
            <a:ext cx="10058400" cy="4313766"/>
          </a:xfrm>
        </p:spPr>
        <p:txBody>
          <a:bodyPr>
            <a:normAutofit lnSpcReduction="10000"/>
          </a:bodyPr>
          <a:lstStyle/>
          <a:p>
            <a:pPr lvl="1"/>
            <a:r>
              <a:rPr lang="en-GB" sz="2800" dirty="0">
                <a:effectLst/>
                <a:latin typeface="Calibri" panose="020F0502020204030204" pitchFamily="34" charset="0"/>
                <a:ea typeface="Calibri" panose="020F0502020204030204" pitchFamily="34" charset="0"/>
                <a:cs typeface="Times New Roman" panose="02020603050405020304" pitchFamily="18" charset="0"/>
              </a:rPr>
              <a:t>Architecture design and implementation</a:t>
            </a:r>
          </a:p>
          <a:p>
            <a:pPr lvl="2"/>
            <a:r>
              <a:rPr lang="en-GB" sz="2400" dirty="0">
                <a:effectLst/>
                <a:latin typeface="Calibri" panose="020F0502020204030204" pitchFamily="34" charset="0"/>
                <a:ea typeface="Calibri" panose="020F0502020204030204" pitchFamily="34" charset="0"/>
                <a:cs typeface="Times New Roman" panose="02020603050405020304" pitchFamily="18" charset="0"/>
              </a:rPr>
              <a:t>The architecture design goal was to integrate an IoT component and a big data and analytics </a:t>
            </a:r>
          </a:p>
          <a:p>
            <a:pPr lvl="3"/>
            <a:r>
              <a:rPr lang="en-GB" sz="2400" dirty="0">
                <a:effectLst/>
                <a:latin typeface="Calibri" panose="020F0502020204030204" pitchFamily="34" charset="0"/>
                <a:ea typeface="Calibri" panose="020F0502020204030204" pitchFamily="34" charset="0"/>
                <a:cs typeface="Times New Roman" panose="02020603050405020304" pitchFamily="18" charset="0"/>
              </a:rPr>
              <a:t>The 8-layer abstraction level allows to explain and highlight the four of the main components of the scope</a:t>
            </a:r>
          </a:p>
          <a:p>
            <a:pPr lvl="3"/>
            <a:r>
              <a:rPr lang="en-GB" sz="2400" dirty="0">
                <a:effectLst/>
                <a:latin typeface="Calibri" panose="020F0502020204030204" pitchFamily="34" charset="0"/>
                <a:ea typeface="Calibri" panose="020F0502020204030204" pitchFamily="34" charset="0"/>
                <a:cs typeface="Times New Roman" panose="02020603050405020304" pitchFamily="18" charset="0"/>
              </a:rPr>
              <a:t>Retains advantages which the 5-layer designs offer</a:t>
            </a:r>
          </a:p>
          <a:p>
            <a:pPr lvl="1"/>
            <a:r>
              <a:rPr lang="en-GB" sz="2800" dirty="0">
                <a:latin typeface="Calibri" panose="020F0502020204030204" pitchFamily="34" charset="0"/>
                <a:ea typeface="Calibri" panose="020F0502020204030204" pitchFamily="34" charset="0"/>
                <a:cs typeface="Times New Roman" panose="02020603050405020304" pitchFamily="18" charset="0"/>
              </a:rPr>
              <a:t>The end-prototype demonstrated a successful implementation based on the design</a:t>
            </a:r>
          </a:p>
          <a:p>
            <a:pPr lvl="2"/>
            <a:r>
              <a:rPr lang="en-GB" sz="2400" dirty="0">
                <a:effectLst/>
                <a:latin typeface="Calibri" panose="020F0502020204030204" pitchFamily="34" charset="0"/>
                <a:ea typeface="Calibri" panose="020F0502020204030204" pitchFamily="34" charset="0"/>
                <a:cs typeface="Times New Roman" panose="02020603050405020304" pitchFamily="18" charset="0"/>
              </a:rPr>
              <a:t>IoT simulation was fast and simple to implement</a:t>
            </a:r>
          </a:p>
          <a:p>
            <a:pPr lvl="2"/>
            <a:r>
              <a:rPr lang="en-GB" sz="2400" dirty="0">
                <a:effectLst/>
                <a:latin typeface="Calibri" panose="020F0502020204030204" pitchFamily="34" charset="0"/>
                <a:ea typeface="Calibri" panose="020F0502020204030204" pitchFamily="34" charset="0"/>
                <a:cs typeface="Times New Roman" panose="02020603050405020304" pitchFamily="18" charset="0"/>
              </a:rPr>
              <a:t>The ML was deployed and used for the end-system</a:t>
            </a:r>
          </a:p>
          <a:p>
            <a:pPr lvl="2"/>
            <a:r>
              <a:rPr lang="en-GB" sz="2400" dirty="0">
                <a:effectLst/>
                <a:latin typeface="Calibri" panose="020F0502020204030204" pitchFamily="34" charset="0"/>
                <a:ea typeface="Calibri" panose="020F0502020204030204" pitchFamily="34" charset="0"/>
                <a:cs typeface="Times New Roman" panose="02020603050405020304" pitchFamily="18" charset="0"/>
              </a:rPr>
              <a:t>The cloud platform hosted and integrated most of the components</a:t>
            </a:r>
          </a:p>
          <a:p>
            <a:pPr lvl="1"/>
            <a:endParaRPr lang="en-GB" dirty="0"/>
          </a:p>
        </p:txBody>
      </p:sp>
    </p:spTree>
    <p:extLst>
      <p:ext uri="{BB962C8B-B14F-4D97-AF65-F5344CB8AC3E}">
        <p14:creationId xmlns:p14="http://schemas.microsoft.com/office/powerpoint/2010/main" val="2426241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7DE5-8857-4F79-A841-E58B22B74F9F}"/>
              </a:ext>
            </a:extLst>
          </p:cNvPr>
          <p:cNvSpPr>
            <a:spLocks noGrp="1"/>
          </p:cNvSpPr>
          <p:nvPr>
            <p:ph type="title"/>
          </p:nvPr>
        </p:nvSpPr>
        <p:spPr/>
        <p:txBody>
          <a:bodyPr/>
          <a:lstStyle/>
          <a:p>
            <a:r>
              <a:rPr lang="en-US" dirty="0"/>
              <a:t>Conclusions</a:t>
            </a:r>
            <a:endParaRPr lang="en-GB" dirty="0"/>
          </a:p>
        </p:txBody>
      </p:sp>
      <p:sp>
        <p:nvSpPr>
          <p:cNvPr id="3" name="Content Placeholder 2">
            <a:extLst>
              <a:ext uri="{FF2B5EF4-FFF2-40B4-BE49-F238E27FC236}">
                <a16:creationId xmlns:a16="http://schemas.microsoft.com/office/drawing/2014/main" id="{C71AB11C-658E-43E7-A0D0-EBA460C247AB}"/>
              </a:ext>
            </a:extLst>
          </p:cNvPr>
          <p:cNvSpPr>
            <a:spLocks noGrp="1"/>
          </p:cNvSpPr>
          <p:nvPr>
            <p:ph idx="1"/>
          </p:nvPr>
        </p:nvSpPr>
        <p:spPr/>
        <p:txBody>
          <a:bodyPr>
            <a:normAutofit/>
          </a:bodyPr>
          <a:lstStyle/>
          <a:p>
            <a:pPr lvl="1"/>
            <a:r>
              <a:rPr lang="en-US" sz="3200" dirty="0"/>
              <a:t>Limitations and missing requirements</a:t>
            </a:r>
          </a:p>
          <a:p>
            <a:pPr lvl="2"/>
            <a:r>
              <a:rPr lang="en-US" sz="2400" dirty="0"/>
              <a:t>Vertex AutoML creates a black box for system integrators</a:t>
            </a:r>
          </a:p>
          <a:p>
            <a:pPr lvl="2"/>
            <a:r>
              <a:rPr lang="en-US" sz="2400" dirty="0"/>
              <a:t>Physical device testing</a:t>
            </a:r>
          </a:p>
          <a:p>
            <a:pPr lvl="2"/>
            <a:r>
              <a:rPr lang="en-US" sz="2400" dirty="0"/>
              <a:t>Dashboard reclassification function</a:t>
            </a:r>
          </a:p>
          <a:p>
            <a:pPr lvl="1">
              <a:lnSpc>
                <a:spcPct val="100000"/>
              </a:lnSpc>
            </a:pPr>
            <a:r>
              <a:rPr lang="en-US" sz="3200" dirty="0"/>
              <a:t>NDE system</a:t>
            </a:r>
          </a:p>
          <a:p>
            <a:pPr lvl="2"/>
            <a:r>
              <a:rPr lang="en-US" sz="2400" dirty="0"/>
              <a:t>A similar system has potential to be included for assessment tools and processes</a:t>
            </a:r>
          </a:p>
          <a:p>
            <a:pPr lvl="2"/>
            <a:r>
              <a:rPr lang="en-US" sz="2400" dirty="0"/>
              <a:t>There are important areas of improvement, including model performance</a:t>
            </a:r>
          </a:p>
          <a:p>
            <a:pPr lvl="2"/>
            <a:r>
              <a:rPr lang="en-US" sz="2400" dirty="0"/>
              <a:t>Low costs</a:t>
            </a:r>
          </a:p>
          <a:p>
            <a:pPr lvl="2"/>
            <a:endParaRPr lang="en-GB" sz="2400" dirty="0"/>
          </a:p>
        </p:txBody>
      </p:sp>
    </p:spTree>
    <p:extLst>
      <p:ext uri="{BB962C8B-B14F-4D97-AF65-F5344CB8AC3E}">
        <p14:creationId xmlns:p14="http://schemas.microsoft.com/office/powerpoint/2010/main" val="2886424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Conclusions &amp; Recommendations</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Recommendations &amp; future works</a:t>
            </a:r>
          </a:p>
        </p:txBody>
      </p:sp>
    </p:spTree>
    <p:extLst>
      <p:ext uri="{BB962C8B-B14F-4D97-AF65-F5344CB8AC3E}">
        <p14:creationId xmlns:p14="http://schemas.microsoft.com/office/powerpoint/2010/main" val="316537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ED9B-BD95-4FD7-B30F-86FC066887B1}"/>
              </a:ext>
            </a:extLst>
          </p:cNvPr>
          <p:cNvSpPr>
            <a:spLocks noGrp="1"/>
          </p:cNvSpPr>
          <p:nvPr>
            <p:ph type="title"/>
          </p:nvPr>
        </p:nvSpPr>
        <p:spPr/>
        <p:txBody>
          <a:bodyPr/>
          <a:lstStyle/>
          <a:p>
            <a:r>
              <a:rPr lang="en-US" dirty="0"/>
              <a:t>Recommendations and Future works</a:t>
            </a:r>
            <a:endParaRPr lang="en-GB" dirty="0"/>
          </a:p>
        </p:txBody>
      </p:sp>
      <p:sp>
        <p:nvSpPr>
          <p:cNvPr id="3" name="Content Placeholder 2">
            <a:extLst>
              <a:ext uri="{FF2B5EF4-FFF2-40B4-BE49-F238E27FC236}">
                <a16:creationId xmlns:a16="http://schemas.microsoft.com/office/drawing/2014/main" id="{598FED94-A8FF-4359-9F4C-C7DD9117945E}"/>
              </a:ext>
            </a:extLst>
          </p:cNvPr>
          <p:cNvSpPr>
            <a:spLocks noGrp="1"/>
          </p:cNvSpPr>
          <p:nvPr>
            <p:ph idx="1"/>
          </p:nvPr>
        </p:nvSpPr>
        <p:spPr/>
        <p:txBody>
          <a:bodyPr>
            <a:normAutofit/>
          </a:bodyPr>
          <a:lstStyle/>
          <a:p>
            <a:pPr lvl="1">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Incorporation and expansion of richer, more diverse datasets</a:t>
            </a:r>
          </a:p>
          <a:p>
            <a:pPr lvl="1">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New toolsets and sensors in IoT devices, such as </a:t>
            </a:r>
            <a:r>
              <a:rPr lang="en-GB" sz="2800" dirty="0">
                <a:latin typeface="Calibri" panose="020F0502020204030204" pitchFamily="34" charset="0"/>
                <a:ea typeface="Calibri" panose="020F0502020204030204" pitchFamily="34" charset="0"/>
                <a:cs typeface="Times New Roman" panose="02020603050405020304" pitchFamily="18" charset="0"/>
              </a:rPr>
              <a:t>percussion-based or infrared cameras, can uncover interesting data</a:t>
            </a:r>
          </a:p>
          <a:p>
            <a:pPr lvl="1">
              <a:lnSpc>
                <a:spcPct val="107000"/>
              </a:lnSpc>
              <a:spcAft>
                <a:spcPts val="800"/>
              </a:spcAft>
            </a:pPr>
            <a:r>
              <a:rPr lang="en-US" sz="2800" dirty="0"/>
              <a:t>Further investigation in ML and AI for NDE systems</a:t>
            </a:r>
            <a:endParaRPr lang="en-GB" sz="28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GB" sz="2800" dirty="0">
                <a:effectLst/>
                <a:latin typeface="Calibri" panose="020F0502020204030204" pitchFamily="34" charset="0"/>
                <a:ea typeface="Calibri" panose="020F0502020204030204" pitchFamily="34" charset="0"/>
                <a:cs typeface="Times New Roman" panose="02020603050405020304" pitchFamily="18" charset="0"/>
              </a:rPr>
              <a:t>Services like Vertex AutoML should be avoided for niche systems or systems where fine-tuning is important</a:t>
            </a:r>
          </a:p>
        </p:txBody>
      </p:sp>
    </p:spTree>
    <p:extLst>
      <p:ext uri="{BB962C8B-B14F-4D97-AF65-F5344CB8AC3E}">
        <p14:creationId xmlns:p14="http://schemas.microsoft.com/office/powerpoint/2010/main" val="2048957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Thank you</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75011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286-0ED0-45EA-8B96-16B8E7360D83}"/>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B445880-826D-442B-AF9F-C37355965D21}"/>
              </a:ext>
            </a:extLst>
          </p:cNvPr>
          <p:cNvSpPr>
            <a:spLocks noGrp="1"/>
          </p:cNvSpPr>
          <p:nvPr>
            <p:ph idx="1"/>
          </p:nvPr>
        </p:nvSpPr>
        <p:spPr/>
        <p:txBody>
          <a:bodyPr>
            <a:normAutofit lnSpcReduction="10000"/>
          </a:bodyPr>
          <a:lstStyle/>
          <a:p>
            <a:pPr lvl="1"/>
            <a:r>
              <a:rPr lang="en-US" sz="2800" dirty="0"/>
              <a:t>In 2017, Mexico City was hit by a 7.1 magnitude earthquake</a:t>
            </a:r>
          </a:p>
          <a:p>
            <a:pPr lvl="2"/>
            <a:r>
              <a:rPr lang="en-US" sz="2000" dirty="0"/>
              <a:t>The aftermath caused the collapse of 44 buildings of which cumulative damage and structure fatigue played an important role of some buildings</a:t>
            </a:r>
          </a:p>
          <a:p>
            <a:pPr lvl="2"/>
            <a:r>
              <a:rPr lang="en-US" sz="2000" dirty="0"/>
              <a:t>NDE tests were used to detect and evacuate compromised buildings</a:t>
            </a:r>
          </a:p>
          <a:p>
            <a:pPr lvl="2"/>
            <a:r>
              <a:rPr lang="en-US" sz="2000" dirty="0"/>
              <a:t>The most common NDE method relied on visual inspections by civil engineers.</a:t>
            </a:r>
          </a:p>
          <a:p>
            <a:pPr lvl="1"/>
            <a:r>
              <a:rPr lang="en-US" sz="2800" dirty="0"/>
              <a:t>Emerging NDE tools and methods, including IoT and ML</a:t>
            </a:r>
          </a:p>
          <a:p>
            <a:pPr lvl="2"/>
            <a:r>
              <a:rPr lang="en-US" sz="2000" dirty="0"/>
              <a:t>IoT devices, such as (UAV), are emerging as important tools for new NDE techniques and systems</a:t>
            </a:r>
          </a:p>
          <a:p>
            <a:pPr lvl="3"/>
            <a:r>
              <a:rPr lang="en-US" sz="2000" dirty="0">
                <a:highlight>
                  <a:srgbClr val="FFFF00"/>
                </a:highlight>
              </a:rPr>
              <a:t>The Minnesota Department of Transportation deployed, and tested bridge inspections techniques aided by UAV</a:t>
            </a:r>
          </a:p>
          <a:p>
            <a:pPr lvl="2"/>
            <a:r>
              <a:rPr lang="en-US" sz="2000" dirty="0">
                <a:highlight>
                  <a:srgbClr val="FFFF00"/>
                </a:highlight>
              </a:rPr>
              <a:t>Ricardo Leal Da Silva and Diogo Schwerz de Lucena used a CNN model implemented in a system to detect fissures and cracks of structures</a:t>
            </a:r>
          </a:p>
          <a:p>
            <a:pPr lvl="2"/>
            <a:endParaRPr lang="en-US" dirty="0"/>
          </a:p>
        </p:txBody>
      </p:sp>
    </p:spTree>
    <p:extLst>
      <p:ext uri="{BB962C8B-B14F-4D97-AF65-F5344CB8AC3E}">
        <p14:creationId xmlns:p14="http://schemas.microsoft.com/office/powerpoint/2010/main" val="2947717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Introduction</a:t>
            </a:r>
          </a:p>
        </p:txBody>
      </p:sp>
      <p:sp>
        <p:nvSpPr>
          <p:cNvPr id="10" name="Text Placeholder 9">
            <a:extLst>
              <a:ext uri="{FF2B5EF4-FFF2-40B4-BE49-F238E27FC236}">
                <a16:creationId xmlns:a16="http://schemas.microsoft.com/office/drawing/2014/main" id="{39CE03CF-C458-4B69-9B51-B66F63F854A7}"/>
              </a:ext>
            </a:extLst>
          </p:cNvPr>
          <p:cNvSpPr>
            <a:spLocks noGrp="1"/>
          </p:cNvSpPr>
          <p:nvPr>
            <p:ph type="body" idx="1"/>
          </p:nvPr>
        </p:nvSpPr>
        <p:spPr/>
        <p:txBody>
          <a:bodyPr/>
          <a:lstStyle/>
          <a:p>
            <a:r>
              <a:rPr lang="en-US" dirty="0"/>
              <a:t>Problem statement &amp; scope</a:t>
            </a:r>
          </a:p>
        </p:txBody>
      </p:sp>
    </p:spTree>
    <p:extLst>
      <p:ext uri="{BB962C8B-B14F-4D97-AF65-F5344CB8AC3E}">
        <p14:creationId xmlns:p14="http://schemas.microsoft.com/office/powerpoint/2010/main" val="387293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AF60-CF10-492C-ABF9-BD4AD32E679F}"/>
              </a:ext>
            </a:extLst>
          </p:cNvPr>
          <p:cNvSpPr>
            <a:spLocks noGrp="1"/>
          </p:cNvSpPr>
          <p:nvPr>
            <p:ph type="title"/>
          </p:nvPr>
        </p:nvSpPr>
        <p:spPr/>
        <p:txBody>
          <a:bodyPr/>
          <a:lstStyle/>
          <a:p>
            <a:r>
              <a:rPr lang="en-US" dirty="0"/>
              <a:t>Problem Statement</a:t>
            </a:r>
            <a:endParaRPr lang="en-GB" dirty="0"/>
          </a:p>
        </p:txBody>
      </p:sp>
      <p:sp>
        <p:nvSpPr>
          <p:cNvPr id="3" name="Content Placeholder 2">
            <a:extLst>
              <a:ext uri="{FF2B5EF4-FFF2-40B4-BE49-F238E27FC236}">
                <a16:creationId xmlns:a16="http://schemas.microsoft.com/office/drawing/2014/main" id="{6F8A0F10-E557-42AA-B65B-BAE5ACD1B53B}"/>
              </a:ext>
            </a:extLst>
          </p:cNvPr>
          <p:cNvSpPr>
            <a:spLocks noGrp="1"/>
          </p:cNvSpPr>
          <p:nvPr>
            <p:ph idx="1"/>
          </p:nvPr>
        </p:nvSpPr>
        <p:spPr/>
        <p:txBody>
          <a:bodyPr>
            <a:normAutofit/>
          </a:bodyPr>
          <a:lstStyle/>
          <a:p>
            <a:pPr marL="201168" lvl="1" indent="0">
              <a:buNone/>
            </a:pPr>
            <a:endParaRPr lang="en-US" sz="2000" dirty="0"/>
          </a:p>
          <a:p>
            <a:pPr lvl="1"/>
            <a:r>
              <a:rPr lang="en-US" sz="2800" dirty="0"/>
              <a:t>NDE can increase risks of professionals and costs associated to evaluation and maintenance of infrastructures</a:t>
            </a:r>
          </a:p>
          <a:p>
            <a:pPr lvl="1"/>
            <a:r>
              <a:rPr lang="en-US" sz="2800" dirty="0"/>
              <a:t>IT tools and systems can aid professionals in the construction industry</a:t>
            </a:r>
            <a:endParaRPr lang="en-US" sz="2400" dirty="0"/>
          </a:p>
          <a:p>
            <a:pPr lvl="1"/>
            <a:r>
              <a:rPr lang="en-US" sz="2800" dirty="0"/>
              <a:t>Propose a distributed architectural system design for an NDE distributed system</a:t>
            </a:r>
          </a:p>
          <a:p>
            <a:pPr lvl="2"/>
            <a:r>
              <a:rPr lang="en-GB" sz="2400" dirty="0">
                <a:latin typeface="Calibri" panose="020F0502020204030204" pitchFamily="34" charset="0"/>
                <a:ea typeface="Calibri" panose="020F0502020204030204" pitchFamily="34" charset="0"/>
              </a:rPr>
              <a:t>D</a:t>
            </a:r>
            <a:r>
              <a:rPr lang="en-GB" sz="2400" dirty="0">
                <a:effectLst/>
                <a:latin typeface="Calibri" panose="020F0502020204030204" pitchFamily="34" charset="0"/>
                <a:ea typeface="Calibri" panose="020F0502020204030204" pitchFamily="34" charset="0"/>
              </a:rPr>
              <a:t>emonstrate and evaluate through a practical application</a:t>
            </a:r>
          </a:p>
          <a:p>
            <a:pPr lvl="1"/>
            <a:endParaRPr lang="en-GB"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7510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25EC-D347-40C8-8FCA-8DCBD9268B29}"/>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5A7BB8B2-B2D6-4635-8400-0391EAA726CB}"/>
              </a:ext>
            </a:extLst>
          </p:cNvPr>
          <p:cNvSpPr>
            <a:spLocks noGrp="1"/>
          </p:cNvSpPr>
          <p:nvPr>
            <p:ph sz="half" idx="1"/>
          </p:nvPr>
        </p:nvSpPr>
        <p:spPr>
          <a:xfrm>
            <a:off x="1097279" y="1845734"/>
            <a:ext cx="3360421" cy="3274908"/>
          </a:xfrm>
        </p:spPr>
        <p:txBody>
          <a:bodyPr>
            <a:normAutofit fontScale="92500" lnSpcReduction="20000"/>
          </a:bodyPr>
          <a:lstStyle/>
          <a:p>
            <a:pPr marL="201168" lvl="1" indent="0">
              <a:buNone/>
            </a:pPr>
            <a:r>
              <a:rPr lang="en-GB" sz="2400" b="1" dirty="0">
                <a:effectLst/>
                <a:latin typeface="Calibri" panose="020F0502020204030204" pitchFamily="34" charset="0"/>
                <a:ea typeface="Calibri" panose="020F0502020204030204" pitchFamily="34" charset="0"/>
                <a:cs typeface="Calibri" panose="020F0502020204030204" pitchFamily="34" charset="0"/>
              </a:rPr>
              <a:t>IoT Device system</a:t>
            </a:r>
            <a:endParaRPr lang="en-GB" sz="2000" b="1" dirty="0">
              <a:effectLst/>
              <a:latin typeface="Calibri" panose="020F0502020204030204" pitchFamily="34" charset="0"/>
              <a:ea typeface="Calibri" panose="020F0502020204030204" pitchFamily="34" charset="0"/>
              <a:cs typeface="Calibri" panose="020F0502020204030204" pitchFamily="34" charset="0"/>
            </a:endParaRPr>
          </a:p>
          <a:p>
            <a:pPr lvl="1"/>
            <a:r>
              <a:rPr lang="en-GB" sz="2400" dirty="0">
                <a:latin typeface="Calibri" panose="020F0502020204030204" pitchFamily="34" charset="0"/>
                <a:ea typeface="Calibri" panose="020F0502020204030204" pitchFamily="34" charset="0"/>
                <a:cs typeface="Calibri" panose="020F0502020204030204" pitchFamily="34" charset="0"/>
              </a:rPr>
              <a:t>P</a:t>
            </a:r>
            <a:r>
              <a:rPr lang="en-GB" sz="2400" dirty="0">
                <a:effectLst/>
                <a:latin typeface="Calibri" panose="020F0502020204030204" pitchFamily="34" charset="0"/>
                <a:ea typeface="Calibri" panose="020F0502020204030204" pitchFamily="34" charset="0"/>
              </a:rPr>
              <a:t>eriodic transmission of data through an MQTT broker</a:t>
            </a:r>
          </a:p>
          <a:p>
            <a:pPr lvl="1"/>
            <a:r>
              <a:rPr lang="en-GB" sz="2400" dirty="0">
                <a:latin typeface="Calibri" panose="020F0502020204030204" pitchFamily="34" charset="0"/>
                <a:cs typeface="Calibri" panose="020F0502020204030204" pitchFamily="34" charset="0"/>
              </a:rPr>
              <a:t>Load and pre-process images</a:t>
            </a:r>
          </a:p>
          <a:p>
            <a:pPr lvl="1"/>
            <a:r>
              <a:rPr lang="en-GB" sz="2400" dirty="0">
                <a:latin typeface="Calibri" panose="020F0502020204030204" pitchFamily="34" charset="0"/>
                <a:cs typeface="Calibri" panose="020F0502020204030204" pitchFamily="34" charset="0"/>
              </a:rPr>
              <a:t>Command and message reception from MQTT</a:t>
            </a:r>
          </a:p>
          <a:p>
            <a:endParaRPr lang="en-US"/>
          </a:p>
        </p:txBody>
      </p:sp>
      <p:sp>
        <p:nvSpPr>
          <p:cNvPr id="4" name="Content Placeholder 3">
            <a:extLst>
              <a:ext uri="{FF2B5EF4-FFF2-40B4-BE49-F238E27FC236}">
                <a16:creationId xmlns:a16="http://schemas.microsoft.com/office/drawing/2014/main" id="{661690C6-A0B8-4A15-91A9-905629102A09}"/>
              </a:ext>
            </a:extLst>
          </p:cNvPr>
          <p:cNvSpPr>
            <a:spLocks noGrp="1"/>
          </p:cNvSpPr>
          <p:nvPr>
            <p:ph sz="half" idx="2"/>
          </p:nvPr>
        </p:nvSpPr>
        <p:spPr>
          <a:xfrm>
            <a:off x="4724400" y="1845733"/>
            <a:ext cx="3225800" cy="3274908"/>
          </a:xfrm>
        </p:spPr>
        <p:txBody>
          <a:bodyPr>
            <a:normAutofit fontScale="92500" lnSpcReduction="20000"/>
          </a:bodyPr>
          <a:lstStyle/>
          <a:p>
            <a:pPr marL="201168" lvl="1" indent="0">
              <a:buNone/>
            </a:pPr>
            <a:r>
              <a:rPr lang="en-US" sz="2400" b="1" dirty="0">
                <a:latin typeface="Calibri" panose="020F0502020204030204" pitchFamily="34" charset="0"/>
                <a:cs typeface="Calibri" panose="020F0502020204030204" pitchFamily="34" charset="0"/>
              </a:rPr>
              <a:t>Machine Learning</a:t>
            </a:r>
          </a:p>
          <a:p>
            <a:pPr lvl="1"/>
            <a:r>
              <a:rPr lang="en-US" sz="2400" b="1" dirty="0">
                <a:latin typeface="Calibri" panose="020F0502020204030204" pitchFamily="34" charset="0"/>
                <a:cs typeface="Calibri" panose="020F0502020204030204" pitchFamily="34" charset="0"/>
              </a:rPr>
              <a:t>Datasets:</a:t>
            </a:r>
            <a:r>
              <a:rPr lang="en-US" sz="2400" dirty="0">
                <a:latin typeface="Calibri" panose="020F0502020204030204" pitchFamily="34" charset="0"/>
                <a:cs typeface="Calibri" panose="020F0502020204030204" pitchFamily="34" charset="0"/>
              </a:rPr>
              <a:t> images of concrete surfaces</a:t>
            </a:r>
          </a:p>
          <a:p>
            <a:pPr lvl="1"/>
            <a:r>
              <a:rPr lang="en-US" sz="2400" b="1" dirty="0">
                <a:latin typeface="Calibri" panose="020F0502020204030204" pitchFamily="34" charset="0"/>
                <a:cs typeface="Calibri" panose="020F0502020204030204" pitchFamily="34" charset="0"/>
              </a:rPr>
              <a:t>ETL: </a:t>
            </a:r>
            <a:r>
              <a:rPr lang="en-US" sz="2400" dirty="0">
                <a:latin typeface="Calibri" panose="020F0502020204030204" pitchFamily="34" charset="0"/>
                <a:cs typeface="Calibri" panose="020F0502020204030204" pitchFamily="34" charset="0"/>
              </a:rPr>
              <a:t>include an ETL process for image processing</a:t>
            </a:r>
          </a:p>
          <a:p>
            <a:pPr lvl="1"/>
            <a:r>
              <a:rPr lang="en-US" sz="2400" b="1" dirty="0">
                <a:latin typeface="Calibri" panose="020F0502020204030204" pitchFamily="34" charset="0"/>
                <a:cs typeface="Calibri" panose="020F0502020204030204" pitchFamily="34" charset="0"/>
              </a:rPr>
              <a:t>Type:</a:t>
            </a:r>
            <a:r>
              <a:rPr lang="en-US" sz="2400" dirty="0">
                <a:latin typeface="Calibri" panose="020F0502020204030204" pitchFamily="34" charset="0"/>
                <a:cs typeface="Calibri" panose="020F0502020204030204" pitchFamily="34" charset="0"/>
              </a:rPr>
              <a:t> supervised binary classification model</a:t>
            </a:r>
          </a:p>
          <a:p>
            <a:pPr lvl="1"/>
            <a:r>
              <a:rPr lang="en-US" sz="2400" b="1" dirty="0">
                <a:latin typeface="Calibri" panose="020F0502020204030204" pitchFamily="34" charset="0"/>
                <a:cs typeface="Calibri" panose="020F0502020204030204" pitchFamily="34" charset="0"/>
              </a:rPr>
              <a:t>End-result:</a:t>
            </a:r>
            <a:r>
              <a:rPr lang="en-US" sz="2400" dirty="0">
                <a:latin typeface="Calibri" panose="020F0502020204030204" pitchFamily="34" charset="0"/>
                <a:cs typeface="Calibri" panose="020F0502020204030204" pitchFamily="34" charset="0"/>
              </a:rPr>
              <a:t> classify images based on fissure or cracks</a:t>
            </a:r>
          </a:p>
          <a:p>
            <a:pPr lvl="1"/>
            <a:endParaRPr lang="en-GB" sz="2400" dirty="0">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1A215BEF-597D-4001-9250-C230A407986F}"/>
              </a:ext>
            </a:extLst>
          </p:cNvPr>
          <p:cNvSpPr txBox="1">
            <a:spLocks/>
          </p:cNvSpPr>
          <p:nvPr/>
        </p:nvSpPr>
        <p:spPr>
          <a:xfrm>
            <a:off x="7950200" y="1845733"/>
            <a:ext cx="3677921" cy="32749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GB" sz="2400" b="1" dirty="0">
                <a:latin typeface="Calibri" panose="020F0502020204030204" pitchFamily="34" charset="0"/>
                <a:ea typeface="Calibri" panose="020F0502020204030204" pitchFamily="34" charset="0"/>
                <a:cs typeface="Calibri" panose="020F0502020204030204" pitchFamily="34" charset="0"/>
              </a:rPr>
              <a:t>Cloud Platform</a:t>
            </a:r>
          </a:p>
          <a:p>
            <a:pPr lvl="1"/>
            <a:r>
              <a:rPr lang="en-GB" sz="2200" dirty="0">
                <a:latin typeface="Calibri" panose="020F0502020204030204" pitchFamily="34" charset="0"/>
                <a:ea typeface="Calibri" panose="020F0502020204030204" pitchFamily="34" charset="0"/>
                <a:cs typeface="Calibri" panose="020F0502020204030204" pitchFamily="34" charset="0"/>
              </a:rPr>
              <a:t>Provide infrastructure for end-system</a:t>
            </a:r>
          </a:p>
          <a:p>
            <a:pPr lvl="2"/>
            <a:r>
              <a:rPr lang="en-GB" sz="1800" dirty="0">
                <a:latin typeface="Calibri" panose="020F0502020204030204" pitchFamily="34" charset="0"/>
                <a:ea typeface="Calibri" panose="020F0502020204030204" pitchFamily="34" charset="0"/>
                <a:cs typeface="Calibri" panose="020F0502020204030204" pitchFamily="34" charset="0"/>
              </a:rPr>
              <a:t>Device Management</a:t>
            </a:r>
          </a:p>
          <a:p>
            <a:pPr lvl="2"/>
            <a:r>
              <a:rPr lang="en-GB" sz="1800" dirty="0">
                <a:latin typeface="Calibri" panose="020F0502020204030204" pitchFamily="34" charset="0"/>
                <a:ea typeface="Calibri" panose="020F0502020204030204" pitchFamily="34" charset="0"/>
                <a:cs typeface="Calibri" panose="020F0502020204030204" pitchFamily="34" charset="0"/>
              </a:rPr>
              <a:t>Data and dataset storage</a:t>
            </a:r>
          </a:p>
          <a:p>
            <a:pPr lvl="2"/>
            <a:r>
              <a:rPr lang="en-GB" sz="1800" dirty="0">
                <a:latin typeface="Calibri" panose="020F0502020204030204" pitchFamily="34" charset="0"/>
                <a:ea typeface="Calibri" panose="020F0502020204030204" pitchFamily="34" charset="0"/>
                <a:cs typeface="Calibri" panose="020F0502020204030204" pitchFamily="34" charset="0"/>
              </a:rPr>
              <a:t>ML Service</a:t>
            </a:r>
          </a:p>
          <a:p>
            <a:pPr lvl="2"/>
            <a:r>
              <a:rPr lang="en-GB" sz="1800" dirty="0">
                <a:latin typeface="Calibri" panose="020F0502020204030204" pitchFamily="34" charset="0"/>
                <a:ea typeface="Calibri" panose="020F0502020204030204" pitchFamily="34" charset="0"/>
                <a:cs typeface="Calibri" panose="020F0502020204030204" pitchFamily="34" charset="0"/>
              </a:rPr>
              <a:t>User Dashboard</a:t>
            </a:r>
            <a:endParaRPr lang="en-GB" sz="1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6C892AA0-7842-4554-A8A1-2CEB8BC4E1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3370" y="4465428"/>
            <a:ext cx="3027680" cy="1527175"/>
          </a:xfrm>
          <a:prstGeom prst="rect">
            <a:avLst/>
          </a:prstGeom>
          <a:noFill/>
          <a:ln>
            <a:noFill/>
          </a:ln>
        </p:spPr>
      </p:pic>
      <p:pic>
        <p:nvPicPr>
          <p:cNvPr id="8" name="Graphic 7" descr="Basic Shapes outline">
            <a:extLst>
              <a:ext uri="{FF2B5EF4-FFF2-40B4-BE49-F238E27FC236}">
                <a16:creationId xmlns:a16="http://schemas.microsoft.com/office/drawing/2014/main" id="{6E934C52-3021-435B-ADC6-D8B67286D1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460" y="4886114"/>
            <a:ext cx="914400" cy="914400"/>
          </a:xfrm>
          <a:prstGeom prst="rect">
            <a:avLst/>
          </a:prstGeom>
        </p:spPr>
      </p:pic>
      <p:pic>
        <p:nvPicPr>
          <p:cNvPr id="10" name="Graphic 9" descr="Syncing cloud with solid fill">
            <a:extLst>
              <a:ext uri="{FF2B5EF4-FFF2-40B4-BE49-F238E27FC236}">
                <a16:creationId xmlns:a16="http://schemas.microsoft.com/office/drawing/2014/main" id="{987CB829-C8D3-4312-9382-C0E809E4B4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5260" y="4516543"/>
            <a:ext cx="1424940" cy="1424940"/>
          </a:xfrm>
          <a:prstGeom prst="rect">
            <a:avLst/>
          </a:prstGeom>
        </p:spPr>
      </p:pic>
    </p:spTree>
    <p:extLst>
      <p:ext uri="{BB962C8B-B14F-4D97-AF65-F5344CB8AC3E}">
        <p14:creationId xmlns:p14="http://schemas.microsoft.com/office/powerpoint/2010/main" val="84530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119F45C-526B-4F41-9E2B-5B4A0E7164A2}"/>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79496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25EC-D347-40C8-8FCA-8DCBD9268B29}"/>
              </a:ext>
            </a:extLst>
          </p:cNvPr>
          <p:cNvSpPr>
            <a:spLocks noGrp="1"/>
          </p:cNvSpPr>
          <p:nvPr>
            <p:ph type="title"/>
          </p:nvPr>
        </p:nvSpPr>
        <p:spPr/>
        <p:txBody>
          <a:bodyPr/>
          <a:lstStyle/>
          <a:p>
            <a:r>
              <a:rPr lang="en-US" dirty="0"/>
              <a:t>Methodology</a:t>
            </a:r>
          </a:p>
        </p:txBody>
      </p:sp>
      <p:sp>
        <p:nvSpPr>
          <p:cNvPr id="13" name="Rectangle 12">
            <a:extLst>
              <a:ext uri="{FF2B5EF4-FFF2-40B4-BE49-F238E27FC236}">
                <a16:creationId xmlns:a16="http://schemas.microsoft.com/office/drawing/2014/main" id="{26231A36-7AF0-4104-B07A-F3F13719270E}"/>
              </a:ext>
            </a:extLst>
          </p:cNvPr>
          <p:cNvSpPr/>
          <p:nvPr/>
        </p:nvSpPr>
        <p:spPr>
          <a:xfrm>
            <a:off x="2003612" y="2138081"/>
            <a:ext cx="1826560" cy="847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Problem Statement</a:t>
            </a:r>
            <a:endParaRPr lang="en-GB" dirty="0"/>
          </a:p>
        </p:txBody>
      </p:sp>
      <p:sp>
        <p:nvSpPr>
          <p:cNvPr id="14" name="Rectangle 13">
            <a:extLst>
              <a:ext uri="{FF2B5EF4-FFF2-40B4-BE49-F238E27FC236}">
                <a16:creationId xmlns:a16="http://schemas.microsoft.com/office/drawing/2014/main" id="{F8FB768B-D9EC-4AAF-A590-243E9AF3380F}"/>
              </a:ext>
            </a:extLst>
          </p:cNvPr>
          <p:cNvSpPr/>
          <p:nvPr/>
        </p:nvSpPr>
        <p:spPr>
          <a:xfrm>
            <a:off x="4603376" y="2138082"/>
            <a:ext cx="1826559" cy="8471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Scope</a:t>
            </a:r>
            <a:endParaRPr lang="en-GB" dirty="0"/>
          </a:p>
        </p:txBody>
      </p:sp>
      <p:sp>
        <p:nvSpPr>
          <p:cNvPr id="15" name="Rectangle 14">
            <a:extLst>
              <a:ext uri="{FF2B5EF4-FFF2-40B4-BE49-F238E27FC236}">
                <a16:creationId xmlns:a16="http://schemas.microsoft.com/office/drawing/2014/main" id="{54898A0E-D610-400B-8CAD-E80DCEF349BE}"/>
              </a:ext>
            </a:extLst>
          </p:cNvPr>
          <p:cNvSpPr/>
          <p:nvPr/>
        </p:nvSpPr>
        <p:spPr>
          <a:xfrm>
            <a:off x="7203141" y="2138081"/>
            <a:ext cx="1826559" cy="861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Literature Research</a:t>
            </a:r>
            <a:endParaRPr lang="en-GB" dirty="0"/>
          </a:p>
        </p:txBody>
      </p:sp>
      <p:sp>
        <p:nvSpPr>
          <p:cNvPr id="16" name="Rectangle 15">
            <a:extLst>
              <a:ext uri="{FF2B5EF4-FFF2-40B4-BE49-F238E27FC236}">
                <a16:creationId xmlns:a16="http://schemas.microsoft.com/office/drawing/2014/main" id="{C2110FE7-C96C-48E7-8A09-63193B79B20D}"/>
              </a:ext>
            </a:extLst>
          </p:cNvPr>
          <p:cNvSpPr/>
          <p:nvPr/>
        </p:nvSpPr>
        <p:spPr>
          <a:xfrm>
            <a:off x="2003610" y="3743102"/>
            <a:ext cx="1826560" cy="847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 of Literature</a:t>
            </a:r>
            <a:endParaRPr lang="en-GB" dirty="0"/>
          </a:p>
        </p:txBody>
      </p:sp>
      <p:sp>
        <p:nvSpPr>
          <p:cNvPr id="17" name="Rectangle 16">
            <a:extLst>
              <a:ext uri="{FF2B5EF4-FFF2-40B4-BE49-F238E27FC236}">
                <a16:creationId xmlns:a16="http://schemas.microsoft.com/office/drawing/2014/main" id="{E0D0C95C-371C-4362-8AB1-F1D0D28B1D76}"/>
              </a:ext>
            </a:extLst>
          </p:cNvPr>
          <p:cNvSpPr/>
          <p:nvPr/>
        </p:nvSpPr>
        <p:spPr>
          <a:xfrm>
            <a:off x="4603376" y="3756551"/>
            <a:ext cx="1826560" cy="83864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Technical Research</a:t>
            </a:r>
            <a:endParaRPr lang="en-GB" dirty="0"/>
          </a:p>
        </p:txBody>
      </p:sp>
      <p:sp>
        <p:nvSpPr>
          <p:cNvPr id="18" name="Rectangle 17">
            <a:extLst>
              <a:ext uri="{FF2B5EF4-FFF2-40B4-BE49-F238E27FC236}">
                <a16:creationId xmlns:a16="http://schemas.microsoft.com/office/drawing/2014/main" id="{C0E3F24D-D45A-4716-92CE-E16C225A2088}"/>
              </a:ext>
            </a:extLst>
          </p:cNvPr>
          <p:cNvSpPr/>
          <p:nvPr/>
        </p:nvSpPr>
        <p:spPr>
          <a:xfrm>
            <a:off x="7203142" y="3751621"/>
            <a:ext cx="1826558" cy="83864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Technical Evaluation</a:t>
            </a:r>
            <a:endParaRPr lang="en-GB" dirty="0"/>
          </a:p>
        </p:txBody>
      </p:sp>
      <p:cxnSp>
        <p:nvCxnSpPr>
          <p:cNvPr id="20" name="Straight Arrow Connector 19">
            <a:extLst>
              <a:ext uri="{FF2B5EF4-FFF2-40B4-BE49-F238E27FC236}">
                <a16:creationId xmlns:a16="http://schemas.microsoft.com/office/drawing/2014/main" id="{44C79231-196F-4444-A9FD-42030F627501}"/>
              </a:ext>
            </a:extLst>
          </p:cNvPr>
          <p:cNvCxnSpPr>
            <a:cxnSpLocks/>
            <a:stCxn id="13" idx="3"/>
            <a:endCxn id="14" idx="1"/>
          </p:cNvCxnSpPr>
          <p:nvPr/>
        </p:nvCxnSpPr>
        <p:spPr>
          <a:xfrm>
            <a:off x="3830172" y="2561664"/>
            <a:ext cx="77320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0C196D-5889-4D31-AB22-38F6A453ACFF}"/>
              </a:ext>
            </a:extLst>
          </p:cNvPr>
          <p:cNvCxnSpPr>
            <a:cxnSpLocks/>
            <a:stCxn id="14" idx="3"/>
            <a:endCxn id="15" idx="1"/>
          </p:cNvCxnSpPr>
          <p:nvPr/>
        </p:nvCxnSpPr>
        <p:spPr>
          <a:xfrm>
            <a:off x="6429935" y="2561664"/>
            <a:ext cx="773206" cy="69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775DB78-2234-4E61-8476-E156527CA430}"/>
              </a:ext>
            </a:extLst>
          </p:cNvPr>
          <p:cNvCxnSpPr>
            <a:cxnSpLocks/>
            <a:stCxn id="15" idx="2"/>
            <a:endCxn id="16" idx="0"/>
          </p:cNvCxnSpPr>
          <p:nvPr/>
        </p:nvCxnSpPr>
        <p:spPr>
          <a:xfrm rot="5400000">
            <a:off x="5144676" y="771357"/>
            <a:ext cx="743960" cy="5199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EC407C-F57E-4589-89FE-FB6A48A5D99C}"/>
              </a:ext>
            </a:extLst>
          </p:cNvPr>
          <p:cNvCxnSpPr>
            <a:cxnSpLocks/>
            <a:stCxn id="16" idx="3"/>
            <a:endCxn id="17" idx="1"/>
          </p:cNvCxnSpPr>
          <p:nvPr/>
        </p:nvCxnSpPr>
        <p:spPr>
          <a:xfrm>
            <a:off x="3830170" y="4166685"/>
            <a:ext cx="773206" cy="9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F83396D-9CD3-432E-A34D-ABD95846634C}"/>
              </a:ext>
            </a:extLst>
          </p:cNvPr>
          <p:cNvCxnSpPr>
            <a:cxnSpLocks/>
            <a:stCxn id="17" idx="3"/>
            <a:endCxn id="18" idx="1"/>
          </p:cNvCxnSpPr>
          <p:nvPr/>
        </p:nvCxnSpPr>
        <p:spPr>
          <a:xfrm flipV="1">
            <a:off x="6429936" y="4170944"/>
            <a:ext cx="773206" cy="493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5" name="Rectangle 44">
            <a:extLst>
              <a:ext uri="{FF2B5EF4-FFF2-40B4-BE49-F238E27FC236}">
                <a16:creationId xmlns:a16="http://schemas.microsoft.com/office/drawing/2014/main" id="{D8A95B77-773A-49AC-9AA4-CF6B986EF996}"/>
              </a:ext>
            </a:extLst>
          </p:cNvPr>
          <p:cNvSpPr/>
          <p:nvPr/>
        </p:nvSpPr>
        <p:spPr>
          <a:xfrm>
            <a:off x="2003610" y="5306881"/>
            <a:ext cx="1826558" cy="86554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Architectural Design</a:t>
            </a:r>
            <a:endParaRPr lang="en-GB" dirty="0"/>
          </a:p>
        </p:txBody>
      </p:sp>
      <p:sp>
        <p:nvSpPr>
          <p:cNvPr id="59" name="Rectangle 58">
            <a:extLst>
              <a:ext uri="{FF2B5EF4-FFF2-40B4-BE49-F238E27FC236}">
                <a16:creationId xmlns:a16="http://schemas.microsoft.com/office/drawing/2014/main" id="{56614E8A-1B65-42C2-9EE6-F010295DDA19}"/>
              </a:ext>
            </a:extLst>
          </p:cNvPr>
          <p:cNvSpPr/>
          <p:nvPr/>
        </p:nvSpPr>
        <p:spPr>
          <a:xfrm>
            <a:off x="4603377" y="5306880"/>
            <a:ext cx="1826558" cy="86554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Implementation</a:t>
            </a:r>
            <a:endParaRPr lang="en-GB" dirty="0"/>
          </a:p>
        </p:txBody>
      </p:sp>
      <p:cxnSp>
        <p:nvCxnSpPr>
          <p:cNvPr id="61" name="Connector: Elbow 60">
            <a:extLst>
              <a:ext uri="{FF2B5EF4-FFF2-40B4-BE49-F238E27FC236}">
                <a16:creationId xmlns:a16="http://schemas.microsoft.com/office/drawing/2014/main" id="{05803CFF-150F-4347-A5E5-B944BCDA57F9}"/>
              </a:ext>
            </a:extLst>
          </p:cNvPr>
          <p:cNvCxnSpPr>
            <a:stCxn id="18" idx="2"/>
            <a:endCxn id="45" idx="0"/>
          </p:cNvCxnSpPr>
          <p:nvPr/>
        </p:nvCxnSpPr>
        <p:spPr>
          <a:xfrm rot="5400000">
            <a:off x="5158348" y="2348808"/>
            <a:ext cx="716614" cy="5199532"/>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3" name="Straight Arrow Connector 62">
            <a:extLst>
              <a:ext uri="{FF2B5EF4-FFF2-40B4-BE49-F238E27FC236}">
                <a16:creationId xmlns:a16="http://schemas.microsoft.com/office/drawing/2014/main" id="{024FA15E-C4E8-4E91-877B-1CC6750888DE}"/>
              </a:ext>
            </a:extLst>
          </p:cNvPr>
          <p:cNvCxnSpPr>
            <a:stCxn id="45" idx="3"/>
            <a:endCxn id="59" idx="1"/>
          </p:cNvCxnSpPr>
          <p:nvPr/>
        </p:nvCxnSpPr>
        <p:spPr>
          <a:xfrm flipV="1">
            <a:off x="3830168" y="5739652"/>
            <a:ext cx="773209"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699515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2566</TotalTime>
  <Words>1878</Words>
  <Application>Microsoft Office PowerPoint</Application>
  <PresentationFormat>Widescreen</PresentationFormat>
  <Paragraphs>390</Paragraphs>
  <Slides>39</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Calibri</vt:lpstr>
      <vt:lpstr>Calibri Light</vt:lpstr>
      <vt:lpstr>Retrospect</vt:lpstr>
      <vt:lpstr>A Distributed IoT System for Non-Destructive Evaluation of Fitness and Integrity of Concrete Buildings and Structures. Architectural Design and Practical Demonstration.</vt:lpstr>
      <vt:lpstr>Agenda</vt:lpstr>
      <vt:lpstr>Introduction</vt:lpstr>
      <vt:lpstr>Background</vt:lpstr>
      <vt:lpstr>Introduction</vt:lpstr>
      <vt:lpstr>Problem Statement</vt:lpstr>
      <vt:lpstr>Scope</vt:lpstr>
      <vt:lpstr>Methodology</vt:lpstr>
      <vt:lpstr>Methodology</vt:lpstr>
      <vt:lpstr>Methodology</vt:lpstr>
      <vt:lpstr>IoT Sandbox Requirements</vt:lpstr>
      <vt:lpstr>IoT Sandbox Platform</vt:lpstr>
      <vt:lpstr>IoT Sandbox Platform</vt:lpstr>
      <vt:lpstr>Cloud Platform Requirements</vt:lpstr>
      <vt:lpstr>Cloud Platform Providers</vt:lpstr>
      <vt:lpstr>Costs breakdown</vt:lpstr>
      <vt:lpstr>Discussion</vt:lpstr>
      <vt:lpstr>8-layer Architecture</vt:lpstr>
      <vt:lpstr>8-layer Architecture</vt:lpstr>
      <vt:lpstr>Fog Layer</vt:lpstr>
      <vt:lpstr>Cloud Infrastructure Layer</vt:lpstr>
      <vt:lpstr>Big Data Layer</vt:lpstr>
      <vt:lpstr>Business Layer</vt:lpstr>
      <vt:lpstr>Discussion</vt:lpstr>
      <vt:lpstr>Simulation Sandbox</vt:lpstr>
      <vt:lpstr>Simulation Sandbox – Image process flow</vt:lpstr>
      <vt:lpstr>Simulation Sandbox – Commands flow</vt:lpstr>
      <vt:lpstr>Fissure and Cracks Binary Classification Model</vt:lpstr>
      <vt:lpstr>Dataset samples</vt:lpstr>
      <vt:lpstr>Model Results</vt:lpstr>
      <vt:lpstr>User Dashboard</vt:lpstr>
      <vt:lpstr>Application Dashboard</vt:lpstr>
      <vt:lpstr>Application Dashboard</vt:lpstr>
      <vt:lpstr>Conclusions &amp; Recommendations</vt:lpstr>
      <vt:lpstr>Conclusions</vt:lpstr>
      <vt:lpstr>Conclusions</vt:lpstr>
      <vt:lpstr>Conclusions &amp; Recommendations</vt:lpstr>
      <vt:lpstr>Recommendations and 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Architecture Design</dc:title>
  <dc:creator>Guillermo Navarro</dc:creator>
  <cp:lastModifiedBy>Guillermo Navarro</cp:lastModifiedBy>
  <cp:revision>1</cp:revision>
  <dcterms:created xsi:type="dcterms:W3CDTF">2022-01-02T05:11:49Z</dcterms:created>
  <dcterms:modified xsi:type="dcterms:W3CDTF">2022-01-13T09:09:19Z</dcterms:modified>
</cp:coreProperties>
</file>